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77" r:id="rId2"/>
    <p:sldId id="303" r:id="rId3"/>
    <p:sldId id="324" r:id="rId4"/>
    <p:sldId id="308" r:id="rId5"/>
    <p:sldId id="309" r:id="rId6"/>
    <p:sldId id="315" r:id="rId7"/>
    <p:sldId id="319" r:id="rId8"/>
    <p:sldId id="323" r:id="rId9"/>
    <p:sldId id="322" r:id="rId10"/>
    <p:sldId id="325" r:id="rId11"/>
    <p:sldId id="310" r:id="rId12"/>
  </p:sldIdLst>
  <p:sldSz cx="9144000" cy="6858000" type="screen4x3"/>
  <p:notesSz cx="7077075" cy="9363075"/>
  <p:defaultTextStyle>
    <a:defPPr>
      <a:defRPr lang="en-US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367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9" autoAdjust="0"/>
    <p:restoredTop sz="94692" autoAdjust="0"/>
  </p:normalViewPr>
  <p:slideViewPr>
    <p:cSldViewPr snapToGrid="0">
      <p:cViewPr varScale="1">
        <p:scale>
          <a:sx n="68" d="100"/>
          <a:sy n="68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 defTabSz="91436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 defTabSz="914363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064AB13-B7CF-40EF-B824-CA8EB783E455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 defTabSz="91436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 defTabSz="914363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8AB7A44-8BFA-4609-BDF5-3B63988D13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9489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 defTabSz="91436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 defTabSz="914363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6DC9434-5064-4020-ABA6-62C1E65985C6}" type="datetimeFigureOut">
              <a:rPr lang="en-US"/>
              <a:pPr>
                <a:defRPr/>
              </a:pPr>
              <a:t>8/26/2016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48175"/>
            <a:ext cx="5661025" cy="4213225"/>
          </a:xfrm>
          <a:prstGeom prst="rect">
            <a:avLst/>
          </a:prstGeom>
        </p:spPr>
        <p:txBody>
          <a:bodyPr vert="horz" lIns="93936" tIns="46968" rIns="93936" bIns="46968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 defTabSz="91436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 defTabSz="914363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EB5E6BB-874E-4FEF-80B4-5405CA17A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507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56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4556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4556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4556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4556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4571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4571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4571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4571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0548" y="2222761"/>
            <a:ext cx="5106039" cy="1451434"/>
          </a:xfrm>
          <a:prstGeom prst="rect">
            <a:avLst/>
          </a:prstGeom>
        </p:spPr>
        <p:txBody>
          <a:bodyPr lIns="91436" tIns="45719" rIns="91436" bIns="45719" anchor="b">
            <a:noAutofit/>
          </a:bodyPr>
          <a:lstStyle>
            <a:lvl1pPr algn="l">
              <a:lnSpc>
                <a:spcPts val="4800"/>
              </a:lnSpc>
              <a:defRPr sz="4700" b="1" i="0">
                <a:solidFill>
                  <a:srgbClr val="254367"/>
                </a:solidFill>
                <a:latin typeface="Arial"/>
                <a:ea typeface="ＭＳ ゴシック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22799" y="3920517"/>
            <a:ext cx="5106039" cy="1542628"/>
          </a:xfrm>
          <a:prstGeom prst="rect">
            <a:avLst/>
          </a:prstGeom>
        </p:spPr>
        <p:txBody>
          <a:bodyPr lIns="91436" tIns="45719" rIns="91436" bIns="45719" anchor="t">
            <a:normAutofit/>
          </a:bodyPr>
          <a:lstStyle>
            <a:lvl1pPr marL="0" indent="0" algn="l">
              <a:lnSpc>
                <a:spcPts val="2400"/>
              </a:lnSpc>
              <a:spcBef>
                <a:spcPts val="0"/>
              </a:spcBef>
              <a:buNone/>
              <a:defRPr sz="2400" b="0" i="0">
                <a:solidFill>
                  <a:srgbClr val="D19A0A"/>
                </a:solidFill>
                <a:latin typeface="Arial"/>
                <a:cs typeface="Arial"/>
              </a:defRPr>
            </a:lvl1pPr>
            <a:lvl2pPr marL="5486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0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2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8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" y="1543057"/>
            <a:ext cx="9143999" cy="5314949"/>
          </a:xfrm>
          <a:prstGeom prst="rect">
            <a:avLst/>
          </a:prstGeom>
        </p:spPr>
        <p:txBody>
          <a:bodyPr lIns="91436" tIns="45719" rIns="91436" bIns="45719"/>
          <a:lstStyle>
            <a:lvl1pPr marL="0" indent="0">
              <a:buNone/>
              <a:defRPr sz="3800"/>
            </a:lvl1pPr>
            <a:lvl2pPr marL="548604" indent="0">
              <a:buNone/>
              <a:defRPr sz="3300"/>
            </a:lvl2pPr>
            <a:lvl3pPr marL="1097209" indent="0">
              <a:buNone/>
              <a:defRPr sz="2800"/>
            </a:lvl3pPr>
            <a:lvl4pPr marL="1645814" indent="0">
              <a:buNone/>
              <a:defRPr sz="2400"/>
            </a:lvl4pPr>
            <a:lvl5pPr marL="2194417" indent="0">
              <a:buNone/>
              <a:defRPr sz="2400"/>
            </a:lvl5pPr>
            <a:lvl6pPr marL="2743021" indent="0">
              <a:buNone/>
              <a:defRPr sz="2400"/>
            </a:lvl6pPr>
            <a:lvl7pPr marL="3291626" indent="0">
              <a:buNone/>
              <a:defRPr sz="2400"/>
            </a:lvl7pPr>
            <a:lvl8pPr marL="3840231" indent="0">
              <a:buNone/>
              <a:defRPr sz="2400"/>
            </a:lvl8pPr>
            <a:lvl9pPr marL="4388835" indent="0">
              <a:buNone/>
              <a:defRPr sz="24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248297" y="374468"/>
            <a:ext cx="5364482" cy="548640"/>
          </a:xfrm>
          <a:prstGeom prst="rect">
            <a:avLst/>
          </a:prstGeom>
        </p:spPr>
        <p:txBody>
          <a:bodyPr lIns="91436" tIns="45719" rIns="91436" bIns="45719" anchor="b">
            <a:normAutofit/>
          </a:bodyPr>
          <a:lstStyle>
            <a:lvl1pPr algn="l">
              <a:defRPr sz="2800" b="1">
                <a:solidFill>
                  <a:srgbClr val="254367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3" y="1543057"/>
            <a:ext cx="4575262" cy="5314949"/>
          </a:xfrm>
          <a:prstGeom prst="rect">
            <a:avLst/>
          </a:prstGeom>
        </p:spPr>
        <p:txBody>
          <a:bodyPr lIns="91436" tIns="45719" rIns="91436" bIns="45719"/>
          <a:lstStyle>
            <a:lvl1pPr marL="0" indent="0">
              <a:buNone/>
              <a:defRPr sz="3800"/>
            </a:lvl1pPr>
            <a:lvl2pPr marL="548604" indent="0">
              <a:buNone/>
              <a:defRPr sz="3300"/>
            </a:lvl2pPr>
            <a:lvl3pPr marL="1097209" indent="0">
              <a:buNone/>
              <a:defRPr sz="2800"/>
            </a:lvl3pPr>
            <a:lvl4pPr marL="1645814" indent="0">
              <a:buNone/>
              <a:defRPr sz="2400"/>
            </a:lvl4pPr>
            <a:lvl5pPr marL="2194417" indent="0">
              <a:buNone/>
              <a:defRPr sz="2400"/>
            </a:lvl5pPr>
            <a:lvl6pPr marL="2743021" indent="0">
              <a:buNone/>
              <a:defRPr sz="2400"/>
            </a:lvl6pPr>
            <a:lvl7pPr marL="3291626" indent="0">
              <a:buNone/>
              <a:defRPr sz="2400"/>
            </a:lvl7pPr>
            <a:lvl8pPr marL="3840231" indent="0">
              <a:buNone/>
              <a:defRPr sz="2400"/>
            </a:lvl8pPr>
            <a:lvl9pPr marL="4388835" indent="0">
              <a:buNone/>
              <a:defRPr sz="24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50367" y="363965"/>
            <a:ext cx="7767049" cy="566738"/>
          </a:xfrm>
          <a:prstGeom prst="rect">
            <a:avLst/>
          </a:prstGeom>
        </p:spPr>
        <p:txBody>
          <a:bodyPr lIns="91436" tIns="45719" rIns="91436" bIns="45719" anchor="b"/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950362" y="858137"/>
            <a:ext cx="7767050" cy="684916"/>
          </a:xfrm>
          <a:prstGeom prst="rect">
            <a:avLst/>
          </a:prstGeom>
        </p:spPr>
        <p:txBody>
          <a:bodyPr lIns="91436" tIns="45719" rIns="91436" bIns="45719"/>
          <a:lstStyle>
            <a:lvl1pPr marL="0" indent="0">
              <a:buNone/>
              <a:defRPr sz="1700">
                <a:solidFill>
                  <a:srgbClr val="D19A0A"/>
                </a:solidFill>
              </a:defRPr>
            </a:lvl1pPr>
            <a:lvl2pPr marL="548604" indent="0">
              <a:buNone/>
              <a:defRPr sz="1400"/>
            </a:lvl2pPr>
            <a:lvl3pPr marL="1097209" indent="0">
              <a:buNone/>
              <a:defRPr sz="1200"/>
            </a:lvl3pPr>
            <a:lvl4pPr marL="1645814" indent="0">
              <a:buNone/>
              <a:defRPr sz="1000"/>
            </a:lvl4pPr>
            <a:lvl5pPr marL="2194417" indent="0">
              <a:buNone/>
              <a:defRPr sz="1000"/>
            </a:lvl5pPr>
            <a:lvl6pPr marL="2743021" indent="0">
              <a:buNone/>
              <a:defRPr sz="1000"/>
            </a:lvl6pPr>
            <a:lvl7pPr marL="3291626" indent="0">
              <a:buNone/>
              <a:defRPr sz="1000"/>
            </a:lvl7pPr>
            <a:lvl8pPr marL="3840231" indent="0">
              <a:buNone/>
              <a:defRPr sz="1000"/>
            </a:lvl8pPr>
            <a:lvl9pPr marL="438883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idx="10"/>
          </p:nvPr>
        </p:nvSpPr>
        <p:spPr>
          <a:xfrm>
            <a:off x="4575264" y="1543051"/>
            <a:ext cx="4575262" cy="2663606"/>
          </a:xfrm>
          <a:prstGeom prst="rect">
            <a:avLst/>
          </a:prstGeom>
        </p:spPr>
        <p:txBody>
          <a:bodyPr lIns="91436" tIns="45719" rIns="91436" bIns="45719"/>
          <a:lstStyle>
            <a:lvl1pPr marL="0" indent="0">
              <a:buNone/>
              <a:defRPr sz="3800"/>
            </a:lvl1pPr>
            <a:lvl2pPr marL="548604" indent="0">
              <a:buNone/>
              <a:defRPr sz="3300"/>
            </a:lvl2pPr>
            <a:lvl3pPr marL="1097209" indent="0">
              <a:buNone/>
              <a:defRPr sz="2800"/>
            </a:lvl3pPr>
            <a:lvl4pPr marL="1645814" indent="0">
              <a:buNone/>
              <a:defRPr sz="2400"/>
            </a:lvl4pPr>
            <a:lvl5pPr marL="2194417" indent="0">
              <a:buNone/>
              <a:defRPr sz="2400"/>
            </a:lvl5pPr>
            <a:lvl6pPr marL="2743021" indent="0">
              <a:buNone/>
              <a:defRPr sz="2400"/>
            </a:lvl6pPr>
            <a:lvl7pPr marL="3291626" indent="0">
              <a:buNone/>
              <a:defRPr sz="2400"/>
            </a:lvl7pPr>
            <a:lvl8pPr marL="3840231" indent="0">
              <a:buNone/>
              <a:defRPr sz="2400"/>
            </a:lvl8pPr>
            <a:lvl9pPr marL="4388835" indent="0">
              <a:buNone/>
              <a:defRPr sz="24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1"/>
          </p:nvPr>
        </p:nvSpPr>
        <p:spPr>
          <a:xfrm>
            <a:off x="4575264" y="4194394"/>
            <a:ext cx="4575262" cy="2663606"/>
          </a:xfrm>
          <a:prstGeom prst="rect">
            <a:avLst/>
          </a:prstGeom>
        </p:spPr>
        <p:txBody>
          <a:bodyPr lIns="91436" tIns="45719" rIns="91436" bIns="45719"/>
          <a:lstStyle>
            <a:lvl1pPr marL="0" indent="0">
              <a:buNone/>
              <a:defRPr sz="3800"/>
            </a:lvl1pPr>
            <a:lvl2pPr marL="548604" indent="0">
              <a:buNone/>
              <a:defRPr sz="3300"/>
            </a:lvl2pPr>
            <a:lvl3pPr marL="1097209" indent="0">
              <a:buNone/>
              <a:defRPr sz="2800"/>
            </a:lvl3pPr>
            <a:lvl4pPr marL="1645814" indent="0">
              <a:buNone/>
              <a:defRPr sz="2400"/>
            </a:lvl4pPr>
            <a:lvl5pPr marL="2194417" indent="0">
              <a:buNone/>
              <a:defRPr sz="2400"/>
            </a:lvl5pPr>
            <a:lvl6pPr marL="2743021" indent="0">
              <a:buNone/>
              <a:defRPr sz="2400"/>
            </a:lvl6pPr>
            <a:lvl7pPr marL="3291626" indent="0">
              <a:buNone/>
              <a:defRPr sz="2400"/>
            </a:lvl7pPr>
            <a:lvl8pPr marL="3840231" indent="0">
              <a:buNone/>
              <a:defRPr sz="2400"/>
            </a:lvl8pPr>
            <a:lvl9pPr marL="4388835" indent="0">
              <a:buNone/>
              <a:defRPr sz="24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s Vertical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5" y="1543057"/>
            <a:ext cx="3061771" cy="5314949"/>
          </a:xfrm>
          <a:prstGeom prst="rect">
            <a:avLst/>
          </a:prstGeom>
        </p:spPr>
        <p:txBody>
          <a:bodyPr lIns="91436" tIns="45719" rIns="91436" bIns="45719"/>
          <a:lstStyle>
            <a:lvl1pPr marL="0" indent="0">
              <a:buNone/>
              <a:defRPr sz="3800"/>
            </a:lvl1pPr>
            <a:lvl2pPr marL="548604" indent="0">
              <a:buNone/>
              <a:defRPr sz="3300"/>
            </a:lvl2pPr>
            <a:lvl3pPr marL="1097209" indent="0">
              <a:buNone/>
              <a:defRPr sz="2800"/>
            </a:lvl3pPr>
            <a:lvl4pPr marL="1645814" indent="0">
              <a:buNone/>
              <a:defRPr sz="2400"/>
            </a:lvl4pPr>
            <a:lvl5pPr marL="2194417" indent="0">
              <a:buNone/>
              <a:defRPr sz="2400"/>
            </a:lvl5pPr>
            <a:lvl6pPr marL="2743021" indent="0">
              <a:buNone/>
              <a:defRPr sz="2400"/>
            </a:lvl6pPr>
            <a:lvl7pPr marL="3291626" indent="0">
              <a:buNone/>
              <a:defRPr sz="2400"/>
            </a:lvl7pPr>
            <a:lvl8pPr marL="3840231" indent="0">
              <a:buNone/>
              <a:defRPr sz="2400"/>
            </a:lvl8pPr>
            <a:lvl9pPr marL="4388835" indent="0">
              <a:buNone/>
              <a:defRPr sz="24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0"/>
          </p:nvPr>
        </p:nvSpPr>
        <p:spPr>
          <a:xfrm>
            <a:off x="3053079" y="1543057"/>
            <a:ext cx="3061771" cy="5314949"/>
          </a:xfrm>
          <a:prstGeom prst="rect">
            <a:avLst/>
          </a:prstGeom>
        </p:spPr>
        <p:txBody>
          <a:bodyPr lIns="91436" tIns="45719" rIns="91436" bIns="45719"/>
          <a:lstStyle>
            <a:lvl1pPr marL="0" indent="0">
              <a:buNone/>
              <a:defRPr sz="3800"/>
            </a:lvl1pPr>
            <a:lvl2pPr marL="548604" indent="0">
              <a:buNone/>
              <a:defRPr sz="3300"/>
            </a:lvl2pPr>
            <a:lvl3pPr marL="1097209" indent="0">
              <a:buNone/>
              <a:defRPr sz="2800"/>
            </a:lvl3pPr>
            <a:lvl4pPr marL="1645814" indent="0">
              <a:buNone/>
              <a:defRPr sz="2400"/>
            </a:lvl4pPr>
            <a:lvl5pPr marL="2194417" indent="0">
              <a:buNone/>
              <a:defRPr sz="2400"/>
            </a:lvl5pPr>
            <a:lvl6pPr marL="2743021" indent="0">
              <a:buNone/>
              <a:defRPr sz="2400"/>
            </a:lvl6pPr>
            <a:lvl7pPr marL="3291626" indent="0">
              <a:buNone/>
              <a:defRPr sz="2400"/>
            </a:lvl7pPr>
            <a:lvl8pPr marL="3840231" indent="0">
              <a:buNone/>
              <a:defRPr sz="2400"/>
            </a:lvl8pPr>
            <a:lvl9pPr marL="4388835" indent="0">
              <a:buNone/>
              <a:defRPr sz="24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1"/>
          </p:nvPr>
        </p:nvSpPr>
        <p:spPr>
          <a:xfrm>
            <a:off x="6106152" y="1543057"/>
            <a:ext cx="3061771" cy="5314949"/>
          </a:xfrm>
          <a:prstGeom prst="rect">
            <a:avLst/>
          </a:prstGeom>
        </p:spPr>
        <p:txBody>
          <a:bodyPr lIns="91436" tIns="45719" rIns="91436" bIns="45719"/>
          <a:lstStyle>
            <a:lvl1pPr marL="0" indent="0">
              <a:buNone/>
              <a:defRPr sz="3800"/>
            </a:lvl1pPr>
            <a:lvl2pPr marL="548604" indent="0">
              <a:buNone/>
              <a:defRPr sz="3300"/>
            </a:lvl2pPr>
            <a:lvl3pPr marL="1097209" indent="0">
              <a:buNone/>
              <a:defRPr sz="2800"/>
            </a:lvl3pPr>
            <a:lvl4pPr marL="1645814" indent="0">
              <a:buNone/>
              <a:defRPr sz="2400"/>
            </a:lvl4pPr>
            <a:lvl5pPr marL="2194417" indent="0">
              <a:buNone/>
              <a:defRPr sz="2400"/>
            </a:lvl5pPr>
            <a:lvl6pPr marL="2743021" indent="0">
              <a:buNone/>
              <a:defRPr sz="2400"/>
            </a:lvl6pPr>
            <a:lvl7pPr marL="3291626" indent="0">
              <a:buNone/>
              <a:defRPr sz="2400"/>
            </a:lvl7pPr>
            <a:lvl8pPr marL="3840231" indent="0">
              <a:buNone/>
              <a:defRPr sz="2400"/>
            </a:lvl8pPr>
            <a:lvl9pPr marL="4388835" indent="0">
              <a:buNone/>
              <a:defRPr sz="24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248297" y="374468"/>
            <a:ext cx="5364482" cy="548640"/>
          </a:xfrm>
          <a:prstGeom prst="rect">
            <a:avLst/>
          </a:prstGeom>
        </p:spPr>
        <p:txBody>
          <a:bodyPr lIns="91436" tIns="45719" rIns="91436" bIns="45719" anchor="b">
            <a:normAutofit/>
          </a:bodyPr>
          <a:lstStyle>
            <a:lvl1pPr algn="l">
              <a:defRPr sz="2800" b="1">
                <a:solidFill>
                  <a:srgbClr val="254367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50366" y="1177906"/>
            <a:ext cx="4146793" cy="566738"/>
          </a:xfrm>
          <a:prstGeom prst="rect">
            <a:avLst/>
          </a:prstGeom>
        </p:spPr>
        <p:txBody>
          <a:bodyPr lIns="91436" tIns="45719" rIns="91436" bIns="45719" anchor="b"/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950366" y="1748452"/>
            <a:ext cx="4146793" cy="4535440"/>
          </a:xfrm>
          <a:prstGeom prst="rect">
            <a:avLst/>
          </a:prstGeom>
        </p:spPr>
        <p:txBody>
          <a:bodyPr lIns="91436" tIns="45719" rIns="91436" bIns="45719"/>
          <a:lstStyle>
            <a:lvl1pPr marL="0" indent="0">
              <a:buNone/>
              <a:defRPr sz="1700">
                <a:solidFill>
                  <a:srgbClr val="D19A0A"/>
                </a:solidFill>
              </a:defRPr>
            </a:lvl1pPr>
            <a:lvl2pPr marL="548604" indent="0">
              <a:buNone/>
              <a:defRPr sz="1400"/>
            </a:lvl2pPr>
            <a:lvl3pPr marL="1097209" indent="0">
              <a:buNone/>
              <a:defRPr sz="1200"/>
            </a:lvl3pPr>
            <a:lvl4pPr marL="1645814" indent="0">
              <a:buNone/>
              <a:defRPr sz="1000"/>
            </a:lvl4pPr>
            <a:lvl5pPr marL="2194417" indent="0">
              <a:buNone/>
              <a:defRPr sz="1000"/>
            </a:lvl5pPr>
            <a:lvl6pPr marL="2743021" indent="0">
              <a:buNone/>
              <a:defRPr sz="1000"/>
            </a:lvl6pPr>
            <a:lvl7pPr marL="3291626" indent="0">
              <a:buNone/>
              <a:defRPr sz="1000"/>
            </a:lvl7pPr>
            <a:lvl8pPr marL="3840231" indent="0">
              <a:buNone/>
              <a:defRPr sz="1000"/>
            </a:lvl8pPr>
            <a:lvl9pPr marL="438883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1"/>
          </p:nvPr>
        </p:nvSpPr>
        <p:spPr>
          <a:xfrm>
            <a:off x="5401593" y="208767"/>
            <a:ext cx="3766326" cy="6649232"/>
          </a:xfrm>
          <a:prstGeom prst="rect">
            <a:avLst/>
          </a:prstGeom>
        </p:spPr>
        <p:txBody>
          <a:bodyPr lIns="91436" tIns="45719" rIns="91436" bIns="45719"/>
          <a:lstStyle>
            <a:lvl1pPr marL="0" indent="0">
              <a:buNone/>
              <a:defRPr sz="3800"/>
            </a:lvl1pPr>
            <a:lvl2pPr marL="548604" indent="0">
              <a:buNone/>
              <a:defRPr sz="3300"/>
            </a:lvl2pPr>
            <a:lvl3pPr marL="1097209" indent="0">
              <a:buNone/>
              <a:defRPr sz="2800"/>
            </a:lvl3pPr>
            <a:lvl4pPr marL="1645814" indent="0">
              <a:buNone/>
              <a:defRPr sz="2400"/>
            </a:lvl4pPr>
            <a:lvl5pPr marL="2194417" indent="0">
              <a:buNone/>
              <a:defRPr sz="2400"/>
            </a:lvl5pPr>
            <a:lvl6pPr marL="2743021" indent="0">
              <a:buNone/>
              <a:defRPr sz="2400"/>
            </a:lvl6pPr>
            <a:lvl7pPr marL="3291626" indent="0">
              <a:buNone/>
              <a:defRPr sz="2400"/>
            </a:lvl7pPr>
            <a:lvl8pPr marL="3840231" indent="0">
              <a:buNone/>
              <a:defRPr sz="2400"/>
            </a:lvl8pPr>
            <a:lvl9pPr marL="4388835" indent="0">
              <a:buNone/>
              <a:defRPr sz="24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10841" y="274643"/>
            <a:ext cx="7675960" cy="1238995"/>
          </a:xfrm>
          <a:prstGeom prst="rect">
            <a:avLst/>
          </a:prstGeom>
        </p:spPr>
        <p:txBody>
          <a:bodyPr lIns="91436" tIns="45719" rIns="91436" bIns="45719" anchor="b">
            <a:normAutofit/>
          </a:bodyPr>
          <a:lstStyle>
            <a:lvl1pPr algn="l">
              <a:defRPr sz="4400" b="1">
                <a:solidFill>
                  <a:srgbClr val="254367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 rot="5400000">
            <a:off x="2638790" y="-10004"/>
            <a:ext cx="4420063" cy="7675962"/>
          </a:xfrm>
          <a:prstGeom prst="rect">
            <a:avLst/>
          </a:prstGeom>
        </p:spPr>
        <p:txBody>
          <a:bodyPr lIns="91436" tIns="45719" rIns="91436" bIns="45719"/>
          <a:lstStyle>
            <a:lvl1pPr>
              <a:lnSpc>
                <a:spcPct val="150000"/>
              </a:lnSpc>
              <a:defRPr sz="33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lnSpc>
                <a:spcPct val="150000"/>
              </a:lnSpc>
              <a:defRPr sz="19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lnSpc>
                <a:spcPct val="150000"/>
              </a:lnSpc>
              <a:defRPr sz="1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lnSpc>
                <a:spcPct val="150000"/>
              </a:lnSpc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 rot="5400000">
            <a:off x="5426682" y="2735697"/>
            <a:ext cx="5351348" cy="1174323"/>
          </a:xfrm>
          <a:prstGeom prst="rect">
            <a:avLst/>
          </a:prstGeom>
        </p:spPr>
        <p:txBody>
          <a:bodyPr lIns="91436" tIns="45719" rIns="91436" bIns="45719" anchor="b">
            <a:normAutofit/>
          </a:bodyPr>
          <a:lstStyle>
            <a:lvl1pPr algn="l">
              <a:defRPr sz="4400" b="1">
                <a:solidFill>
                  <a:srgbClr val="254367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 rot="5400000">
            <a:off x="1531917" y="132957"/>
            <a:ext cx="5390834" cy="6419287"/>
          </a:xfrm>
          <a:prstGeom prst="rect">
            <a:avLst/>
          </a:prstGeom>
        </p:spPr>
        <p:txBody>
          <a:bodyPr lIns="91436" tIns="45719" rIns="91436" bIns="45719"/>
          <a:lstStyle>
            <a:lvl1pPr>
              <a:lnSpc>
                <a:spcPct val="150000"/>
              </a:lnSpc>
              <a:defRPr sz="33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lnSpc>
                <a:spcPct val="150000"/>
              </a:lnSpc>
              <a:defRPr sz="19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lnSpc>
                <a:spcPct val="150000"/>
              </a:lnSpc>
              <a:defRPr sz="1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lnSpc>
                <a:spcPct val="150000"/>
              </a:lnSpc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196673" y="1617783"/>
            <a:ext cx="5106039" cy="1451434"/>
          </a:xfrm>
          <a:prstGeom prst="rect">
            <a:avLst/>
          </a:prstGeom>
        </p:spPr>
        <p:txBody>
          <a:bodyPr lIns="91436" tIns="45719" rIns="91436" bIns="45719" anchor="b">
            <a:noAutofit/>
          </a:bodyPr>
          <a:lstStyle>
            <a:lvl1pPr algn="l">
              <a:lnSpc>
                <a:spcPts val="4800"/>
              </a:lnSpc>
              <a:defRPr sz="4700" b="1" i="0">
                <a:solidFill>
                  <a:srgbClr val="254367"/>
                </a:solidFill>
                <a:latin typeface="Helvetica Neue"/>
                <a:ea typeface="ＭＳ ゴシック"/>
                <a:cs typeface="Helvetica Neue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3196673" y="3193620"/>
            <a:ext cx="5106039" cy="1542628"/>
          </a:xfrm>
          <a:prstGeom prst="rect">
            <a:avLst/>
          </a:prstGeom>
        </p:spPr>
        <p:txBody>
          <a:bodyPr lIns="91436" tIns="45719" rIns="91436" bIns="45719" anchor="t">
            <a:normAutofit/>
          </a:bodyPr>
          <a:lstStyle>
            <a:lvl1pPr marL="0" indent="0" algn="l">
              <a:lnSpc>
                <a:spcPts val="2400"/>
              </a:lnSpc>
              <a:spcBef>
                <a:spcPts val="0"/>
              </a:spcBef>
              <a:buNone/>
              <a:defRPr sz="2400" b="0" i="0">
                <a:solidFill>
                  <a:srgbClr val="D19A0A"/>
                </a:solidFill>
                <a:latin typeface="Helvetica Neue"/>
                <a:cs typeface="Helvetica Neue"/>
              </a:defRPr>
            </a:lvl1pPr>
            <a:lvl2pPr marL="5486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0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2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8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rge Quota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08816" y="897705"/>
            <a:ext cx="8515554" cy="3778685"/>
          </a:xfrm>
          <a:prstGeom prst="rect">
            <a:avLst/>
          </a:prstGeom>
        </p:spPr>
        <p:txBody>
          <a:bodyPr lIns="91436" tIns="45719" rIns="91436" bIns="45719" anchor="ctr">
            <a:noAutofit/>
          </a:bodyPr>
          <a:lstStyle>
            <a:lvl1pPr algn="ctr">
              <a:lnSpc>
                <a:spcPct val="100000"/>
              </a:lnSpc>
              <a:defRPr sz="4700" b="0" i="1">
                <a:solidFill>
                  <a:srgbClr val="254367"/>
                </a:solidFill>
                <a:latin typeface="Helvetica Neue"/>
                <a:ea typeface="ＭＳ ゴシック"/>
                <a:cs typeface="Helvetica Neue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7588" y="1638300"/>
            <a:ext cx="3740150" cy="574675"/>
          </a:xfrm>
          <a:prstGeom prst="rect">
            <a:avLst/>
          </a:prstGeom>
          <a:solidFill>
            <a:srgbClr val="D19A0A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36" tIns="45719" rIns="91436" bIns="45719" anchor="ctr"/>
          <a:lstStyle/>
          <a:p>
            <a:pPr algn="ctr" defTabSz="54860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7588" y="1720850"/>
            <a:ext cx="3740150" cy="384175"/>
          </a:xfrm>
          <a:prstGeom prst="rect">
            <a:avLst/>
          </a:prstGeom>
          <a:noFill/>
        </p:spPr>
        <p:txBody>
          <a:bodyPr lIns="91436" tIns="45719" rIns="91436" bIns="45719" anchor="ctr">
            <a:spAutoFit/>
          </a:bodyPr>
          <a:lstStyle/>
          <a:p>
            <a:pPr algn="ctr" defTabSz="54860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dirty="0">
                <a:solidFill>
                  <a:prstClr val="white"/>
                </a:solidFill>
                <a:latin typeface="Arial"/>
                <a:cs typeface="Arial"/>
              </a:rPr>
              <a:t>COLUMN HEADER</a:t>
            </a:r>
          </a:p>
        </p:txBody>
      </p:sp>
      <p:sp>
        <p:nvSpPr>
          <p:cNvPr id="7" name="Rectangle 6"/>
          <p:cNvSpPr/>
          <p:nvPr/>
        </p:nvSpPr>
        <p:spPr>
          <a:xfrm>
            <a:off x="4879975" y="1638300"/>
            <a:ext cx="3740150" cy="574675"/>
          </a:xfrm>
          <a:prstGeom prst="rect">
            <a:avLst/>
          </a:prstGeom>
          <a:solidFill>
            <a:srgbClr val="D19A0A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36" tIns="45719" rIns="91436" bIns="45719" anchor="ctr"/>
          <a:lstStyle/>
          <a:p>
            <a:pPr algn="ctr" defTabSz="54860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9975" y="1720850"/>
            <a:ext cx="3740150" cy="384175"/>
          </a:xfrm>
          <a:prstGeom prst="rect">
            <a:avLst/>
          </a:prstGeom>
          <a:noFill/>
        </p:spPr>
        <p:txBody>
          <a:bodyPr lIns="91436" tIns="45719" rIns="91436" bIns="45719" anchor="ctr">
            <a:spAutoFit/>
          </a:bodyPr>
          <a:lstStyle/>
          <a:p>
            <a:pPr algn="ctr" defTabSz="54860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dirty="0">
                <a:solidFill>
                  <a:prstClr val="white"/>
                </a:solidFill>
                <a:latin typeface="Arial"/>
                <a:cs typeface="Arial"/>
              </a:rPr>
              <a:t>COLUMN HEADER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1017691" y="2212939"/>
            <a:ext cx="3740234" cy="3642989"/>
          </a:xfrm>
          <a:prstGeom prst="rect">
            <a:avLst/>
          </a:prstGeom>
        </p:spPr>
        <p:txBody>
          <a:bodyPr lIns="91436" tIns="45719" rIns="91436" bIns="45719"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9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879700" y="2212939"/>
            <a:ext cx="3841893" cy="3642989"/>
          </a:xfrm>
          <a:prstGeom prst="rect">
            <a:avLst/>
          </a:prstGeom>
        </p:spPr>
        <p:txBody>
          <a:bodyPr lIns="91436" tIns="45719" rIns="91436" bIns="45719"/>
          <a:lstStyle>
            <a:lvl1pPr>
              <a:defRPr sz="2800">
                <a:solidFill>
                  <a:srgbClr val="595959"/>
                </a:solidFill>
              </a:defRPr>
            </a:lvl1pPr>
            <a:lvl2pPr>
              <a:defRPr sz="2200">
                <a:solidFill>
                  <a:srgbClr val="595959"/>
                </a:solidFill>
              </a:defRPr>
            </a:lvl2pPr>
            <a:lvl3pPr>
              <a:defRPr sz="1900">
                <a:solidFill>
                  <a:srgbClr val="595959"/>
                </a:solidFill>
              </a:defRPr>
            </a:lvl3pPr>
            <a:lvl4pPr>
              <a:defRPr sz="1700">
                <a:solidFill>
                  <a:srgbClr val="595959"/>
                </a:solidFill>
              </a:defRPr>
            </a:lvl4pPr>
            <a:lvl5pPr>
              <a:defRPr sz="1400">
                <a:solidFill>
                  <a:srgbClr val="595959"/>
                </a:solidFill>
              </a:defRPr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248297" y="374468"/>
            <a:ext cx="5364482" cy="548640"/>
          </a:xfrm>
          <a:prstGeom prst="rect">
            <a:avLst/>
          </a:prstGeom>
        </p:spPr>
        <p:txBody>
          <a:bodyPr lIns="91436" tIns="45719" rIns="91436" bIns="45719" anchor="b">
            <a:normAutofit/>
          </a:bodyPr>
          <a:lstStyle>
            <a:lvl1pPr algn="l">
              <a:defRPr sz="2800" b="1">
                <a:solidFill>
                  <a:srgbClr val="254367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248297" y="374468"/>
            <a:ext cx="5364482" cy="548640"/>
          </a:xfrm>
          <a:prstGeom prst="rect">
            <a:avLst/>
          </a:prstGeom>
        </p:spPr>
        <p:txBody>
          <a:bodyPr lIns="91436" tIns="45719" rIns="91436" bIns="45719" anchor="b">
            <a:normAutofit/>
          </a:bodyPr>
          <a:lstStyle>
            <a:lvl1pPr algn="l">
              <a:defRPr sz="2800" b="1">
                <a:solidFill>
                  <a:srgbClr val="254367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8297" y="374468"/>
            <a:ext cx="5364482" cy="548640"/>
          </a:xfrm>
          <a:prstGeom prst="rect">
            <a:avLst/>
          </a:prstGeom>
        </p:spPr>
        <p:txBody>
          <a:bodyPr lIns="91436" tIns="45719" rIns="91436" bIns="45719" anchor="b">
            <a:normAutofit/>
          </a:bodyPr>
          <a:lstStyle>
            <a:lvl1pPr algn="l">
              <a:defRPr sz="2800" b="1">
                <a:solidFill>
                  <a:srgbClr val="254367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0841" y="1669144"/>
            <a:ext cx="7675960" cy="4095102"/>
          </a:xfrm>
          <a:prstGeom prst="rect">
            <a:avLst/>
          </a:prstGeom>
        </p:spPr>
        <p:txBody>
          <a:bodyPr lIns="91436" tIns="45719" rIns="91436" bIns="45719"/>
          <a:lstStyle>
            <a:lvl1pPr>
              <a:lnSpc>
                <a:spcPct val="150000"/>
              </a:lnSpc>
              <a:defRPr sz="33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lnSpc>
                <a:spcPct val="150000"/>
              </a:lnSpc>
              <a:defRPr sz="19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lnSpc>
                <a:spcPct val="150000"/>
              </a:lnSpc>
              <a:defRPr sz="1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lnSpc>
                <a:spcPct val="150000"/>
              </a:lnSpc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28" y="1649006"/>
            <a:ext cx="3008313" cy="1162050"/>
          </a:xfrm>
          <a:prstGeom prst="rect">
            <a:avLst/>
          </a:prstGeom>
        </p:spPr>
        <p:txBody>
          <a:bodyPr lIns="91436" tIns="45719" rIns="91436" bIns="45719" anchor="b"/>
          <a:lstStyle>
            <a:lvl1pPr algn="l">
              <a:defRPr sz="2400" b="1">
                <a:solidFill>
                  <a:srgbClr val="D19A0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4619" y="2445296"/>
            <a:ext cx="3008313" cy="3424281"/>
          </a:xfrm>
          <a:prstGeom prst="rect">
            <a:avLst/>
          </a:prstGeom>
        </p:spPr>
        <p:txBody>
          <a:bodyPr lIns="91436" tIns="45719" rIns="91436" bIns="45719"/>
          <a:lstStyle>
            <a:lvl1pPr marL="0" indent="0">
              <a:buNone/>
              <a:defRPr sz="1700">
                <a:solidFill>
                  <a:schemeClr val="bg1"/>
                </a:solidFill>
              </a:defRPr>
            </a:lvl1pPr>
            <a:lvl2pPr marL="548604" indent="0">
              <a:buNone/>
              <a:defRPr sz="1400"/>
            </a:lvl2pPr>
            <a:lvl3pPr marL="1097209" indent="0">
              <a:buNone/>
              <a:defRPr sz="1200"/>
            </a:lvl3pPr>
            <a:lvl4pPr marL="1645814" indent="0">
              <a:buNone/>
              <a:defRPr sz="1000"/>
            </a:lvl4pPr>
            <a:lvl5pPr marL="2194417" indent="0">
              <a:buNone/>
              <a:defRPr sz="1000"/>
            </a:lvl5pPr>
            <a:lvl6pPr marL="2743021" indent="0">
              <a:buNone/>
              <a:defRPr sz="1000"/>
            </a:lvl6pPr>
            <a:lvl7pPr marL="3291626" indent="0">
              <a:buNone/>
              <a:defRPr sz="1000"/>
            </a:lvl7pPr>
            <a:lvl8pPr marL="3840231" indent="0">
              <a:buNone/>
              <a:defRPr sz="1000"/>
            </a:lvl8pPr>
            <a:lvl9pPr marL="4388835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3839541" y="1435104"/>
            <a:ext cx="5154419" cy="4326871"/>
          </a:xfrm>
          <a:prstGeom prst="rect">
            <a:avLst/>
          </a:prstGeom>
        </p:spPr>
        <p:txBody>
          <a:bodyPr lIns="91436" tIns="45719" rIns="91436" bIns="45719"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9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3" y="1543057"/>
            <a:ext cx="4575262" cy="5314949"/>
          </a:xfrm>
          <a:prstGeom prst="rect">
            <a:avLst/>
          </a:prstGeom>
        </p:spPr>
        <p:txBody>
          <a:bodyPr lIns="91436" tIns="45719" rIns="91436" bIns="45719"/>
          <a:lstStyle>
            <a:lvl1pPr marL="0" indent="0">
              <a:buNone/>
              <a:defRPr sz="3800"/>
            </a:lvl1pPr>
            <a:lvl2pPr marL="548604" indent="0">
              <a:buNone/>
              <a:defRPr sz="3300"/>
            </a:lvl2pPr>
            <a:lvl3pPr marL="1097209" indent="0">
              <a:buNone/>
              <a:defRPr sz="2800"/>
            </a:lvl3pPr>
            <a:lvl4pPr marL="1645814" indent="0">
              <a:buNone/>
              <a:defRPr sz="2400"/>
            </a:lvl4pPr>
            <a:lvl5pPr marL="2194417" indent="0">
              <a:buNone/>
              <a:defRPr sz="2400"/>
            </a:lvl5pPr>
            <a:lvl6pPr marL="2743021" indent="0">
              <a:buNone/>
              <a:defRPr sz="2400"/>
            </a:lvl6pPr>
            <a:lvl7pPr marL="3291626" indent="0">
              <a:buNone/>
              <a:defRPr sz="2400"/>
            </a:lvl7pPr>
            <a:lvl8pPr marL="3840231" indent="0">
              <a:buNone/>
              <a:defRPr sz="2400"/>
            </a:lvl8pPr>
            <a:lvl9pPr marL="4388835" indent="0">
              <a:buNone/>
              <a:defRPr sz="24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0"/>
          </p:nvPr>
        </p:nvSpPr>
        <p:spPr>
          <a:xfrm>
            <a:off x="4575264" y="1543051"/>
            <a:ext cx="4575262" cy="2663606"/>
          </a:xfrm>
          <a:prstGeom prst="rect">
            <a:avLst/>
          </a:prstGeom>
        </p:spPr>
        <p:txBody>
          <a:bodyPr lIns="91436" tIns="45719" rIns="91436" bIns="45719"/>
          <a:lstStyle>
            <a:lvl1pPr marL="0" indent="0">
              <a:buNone/>
              <a:defRPr sz="3800"/>
            </a:lvl1pPr>
            <a:lvl2pPr marL="548604" indent="0">
              <a:buNone/>
              <a:defRPr sz="3300"/>
            </a:lvl2pPr>
            <a:lvl3pPr marL="1097209" indent="0">
              <a:buNone/>
              <a:defRPr sz="2800"/>
            </a:lvl3pPr>
            <a:lvl4pPr marL="1645814" indent="0">
              <a:buNone/>
              <a:defRPr sz="2400"/>
            </a:lvl4pPr>
            <a:lvl5pPr marL="2194417" indent="0">
              <a:buNone/>
              <a:defRPr sz="2400"/>
            </a:lvl5pPr>
            <a:lvl6pPr marL="2743021" indent="0">
              <a:buNone/>
              <a:defRPr sz="2400"/>
            </a:lvl6pPr>
            <a:lvl7pPr marL="3291626" indent="0">
              <a:buNone/>
              <a:defRPr sz="2400"/>
            </a:lvl7pPr>
            <a:lvl8pPr marL="3840231" indent="0">
              <a:buNone/>
              <a:defRPr sz="2400"/>
            </a:lvl8pPr>
            <a:lvl9pPr marL="4388835" indent="0">
              <a:buNone/>
              <a:defRPr sz="24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1"/>
          </p:nvPr>
        </p:nvSpPr>
        <p:spPr>
          <a:xfrm>
            <a:off x="4575264" y="4194394"/>
            <a:ext cx="4575262" cy="2663606"/>
          </a:xfrm>
          <a:prstGeom prst="rect">
            <a:avLst/>
          </a:prstGeom>
        </p:spPr>
        <p:txBody>
          <a:bodyPr lIns="91436" tIns="45719" rIns="91436" bIns="45719"/>
          <a:lstStyle>
            <a:lvl1pPr marL="0" indent="0">
              <a:buNone/>
              <a:defRPr sz="3800"/>
            </a:lvl1pPr>
            <a:lvl2pPr marL="548604" indent="0">
              <a:buNone/>
              <a:defRPr sz="3300"/>
            </a:lvl2pPr>
            <a:lvl3pPr marL="1097209" indent="0">
              <a:buNone/>
              <a:defRPr sz="2800"/>
            </a:lvl3pPr>
            <a:lvl4pPr marL="1645814" indent="0">
              <a:buNone/>
              <a:defRPr sz="2400"/>
            </a:lvl4pPr>
            <a:lvl5pPr marL="2194417" indent="0">
              <a:buNone/>
              <a:defRPr sz="2400"/>
            </a:lvl5pPr>
            <a:lvl6pPr marL="2743021" indent="0">
              <a:buNone/>
              <a:defRPr sz="2400"/>
            </a:lvl6pPr>
            <a:lvl7pPr marL="3291626" indent="0">
              <a:buNone/>
              <a:defRPr sz="2400"/>
            </a:lvl7pPr>
            <a:lvl8pPr marL="3840231" indent="0">
              <a:buNone/>
              <a:defRPr sz="2400"/>
            </a:lvl8pPr>
            <a:lvl9pPr marL="4388835" indent="0">
              <a:buNone/>
              <a:defRPr sz="24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248297" y="374468"/>
            <a:ext cx="5364482" cy="548640"/>
          </a:xfrm>
          <a:prstGeom prst="rect">
            <a:avLst/>
          </a:prstGeom>
        </p:spPr>
        <p:txBody>
          <a:bodyPr lIns="91436" tIns="45719" rIns="91436" bIns="45719" anchor="b">
            <a:normAutofit/>
          </a:bodyPr>
          <a:lstStyle>
            <a:lvl1pPr algn="l">
              <a:defRPr sz="2800" b="1">
                <a:solidFill>
                  <a:srgbClr val="254367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Pictures Vertical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5" y="1543057"/>
            <a:ext cx="3061771" cy="5314949"/>
          </a:xfrm>
          <a:prstGeom prst="rect">
            <a:avLst/>
          </a:prstGeom>
        </p:spPr>
        <p:txBody>
          <a:bodyPr lIns="91436" tIns="45719" rIns="91436" bIns="45719"/>
          <a:lstStyle>
            <a:lvl1pPr marL="0" indent="0">
              <a:buNone/>
              <a:defRPr sz="3800"/>
            </a:lvl1pPr>
            <a:lvl2pPr marL="548604" indent="0">
              <a:buNone/>
              <a:defRPr sz="3300"/>
            </a:lvl2pPr>
            <a:lvl3pPr marL="1097209" indent="0">
              <a:buNone/>
              <a:defRPr sz="2800"/>
            </a:lvl3pPr>
            <a:lvl4pPr marL="1645814" indent="0">
              <a:buNone/>
              <a:defRPr sz="2400"/>
            </a:lvl4pPr>
            <a:lvl5pPr marL="2194417" indent="0">
              <a:buNone/>
              <a:defRPr sz="2400"/>
            </a:lvl5pPr>
            <a:lvl6pPr marL="2743021" indent="0">
              <a:buNone/>
              <a:defRPr sz="2400"/>
            </a:lvl6pPr>
            <a:lvl7pPr marL="3291626" indent="0">
              <a:buNone/>
              <a:defRPr sz="2400"/>
            </a:lvl7pPr>
            <a:lvl8pPr marL="3840231" indent="0">
              <a:buNone/>
              <a:defRPr sz="2400"/>
            </a:lvl8pPr>
            <a:lvl9pPr marL="4388835" indent="0">
              <a:buNone/>
              <a:defRPr sz="24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0"/>
          </p:nvPr>
        </p:nvSpPr>
        <p:spPr>
          <a:xfrm>
            <a:off x="3053079" y="1543057"/>
            <a:ext cx="3061771" cy="5314949"/>
          </a:xfrm>
          <a:prstGeom prst="rect">
            <a:avLst/>
          </a:prstGeom>
        </p:spPr>
        <p:txBody>
          <a:bodyPr lIns="91436" tIns="45719" rIns="91436" bIns="45719"/>
          <a:lstStyle>
            <a:lvl1pPr marL="0" indent="0">
              <a:buNone/>
              <a:defRPr sz="3800"/>
            </a:lvl1pPr>
            <a:lvl2pPr marL="548604" indent="0">
              <a:buNone/>
              <a:defRPr sz="3300"/>
            </a:lvl2pPr>
            <a:lvl3pPr marL="1097209" indent="0">
              <a:buNone/>
              <a:defRPr sz="2800"/>
            </a:lvl3pPr>
            <a:lvl4pPr marL="1645814" indent="0">
              <a:buNone/>
              <a:defRPr sz="2400"/>
            </a:lvl4pPr>
            <a:lvl5pPr marL="2194417" indent="0">
              <a:buNone/>
              <a:defRPr sz="2400"/>
            </a:lvl5pPr>
            <a:lvl6pPr marL="2743021" indent="0">
              <a:buNone/>
              <a:defRPr sz="2400"/>
            </a:lvl6pPr>
            <a:lvl7pPr marL="3291626" indent="0">
              <a:buNone/>
              <a:defRPr sz="2400"/>
            </a:lvl7pPr>
            <a:lvl8pPr marL="3840231" indent="0">
              <a:buNone/>
              <a:defRPr sz="2400"/>
            </a:lvl8pPr>
            <a:lvl9pPr marL="4388835" indent="0">
              <a:buNone/>
              <a:defRPr sz="24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1"/>
          </p:nvPr>
        </p:nvSpPr>
        <p:spPr>
          <a:xfrm>
            <a:off x="6106152" y="1543057"/>
            <a:ext cx="3061771" cy="5314949"/>
          </a:xfrm>
          <a:prstGeom prst="rect">
            <a:avLst/>
          </a:prstGeom>
        </p:spPr>
        <p:txBody>
          <a:bodyPr lIns="91436" tIns="45719" rIns="91436" bIns="45719"/>
          <a:lstStyle>
            <a:lvl1pPr marL="0" indent="0">
              <a:buNone/>
              <a:defRPr sz="3800"/>
            </a:lvl1pPr>
            <a:lvl2pPr marL="548604" indent="0">
              <a:buNone/>
              <a:defRPr sz="3300"/>
            </a:lvl2pPr>
            <a:lvl3pPr marL="1097209" indent="0">
              <a:buNone/>
              <a:defRPr sz="2800"/>
            </a:lvl3pPr>
            <a:lvl4pPr marL="1645814" indent="0">
              <a:buNone/>
              <a:defRPr sz="2400"/>
            </a:lvl4pPr>
            <a:lvl5pPr marL="2194417" indent="0">
              <a:buNone/>
              <a:defRPr sz="2400"/>
            </a:lvl5pPr>
            <a:lvl6pPr marL="2743021" indent="0">
              <a:buNone/>
              <a:defRPr sz="2400"/>
            </a:lvl6pPr>
            <a:lvl7pPr marL="3291626" indent="0">
              <a:buNone/>
              <a:defRPr sz="2400"/>
            </a:lvl7pPr>
            <a:lvl8pPr marL="3840231" indent="0">
              <a:buNone/>
              <a:defRPr sz="2400"/>
            </a:lvl8pPr>
            <a:lvl9pPr marL="4388835" indent="0">
              <a:buNone/>
              <a:defRPr sz="24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248297" y="374468"/>
            <a:ext cx="5364482" cy="548640"/>
          </a:xfrm>
          <a:prstGeom prst="rect">
            <a:avLst/>
          </a:prstGeom>
        </p:spPr>
        <p:txBody>
          <a:bodyPr lIns="91436" tIns="45719" rIns="91436" bIns="45719" anchor="b">
            <a:normAutofit/>
          </a:bodyPr>
          <a:lstStyle>
            <a:lvl1pPr algn="l">
              <a:defRPr sz="2800" b="1">
                <a:solidFill>
                  <a:srgbClr val="254367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AUA Logo B-Y.ep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8" y="363538"/>
            <a:ext cx="698500" cy="69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50366" y="1177906"/>
            <a:ext cx="4146793" cy="566738"/>
          </a:xfrm>
          <a:prstGeom prst="rect">
            <a:avLst/>
          </a:prstGeom>
        </p:spPr>
        <p:txBody>
          <a:bodyPr lIns="91436" tIns="45719" rIns="91436" bIns="45719" anchor="b"/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950366" y="1748452"/>
            <a:ext cx="4146793" cy="4535440"/>
          </a:xfrm>
          <a:prstGeom prst="rect">
            <a:avLst/>
          </a:prstGeom>
        </p:spPr>
        <p:txBody>
          <a:bodyPr lIns="91436" tIns="45719" rIns="91436" bIns="45719"/>
          <a:lstStyle>
            <a:lvl1pPr marL="0" indent="0">
              <a:buNone/>
              <a:defRPr sz="1700">
                <a:solidFill>
                  <a:srgbClr val="D19A0A"/>
                </a:solidFill>
              </a:defRPr>
            </a:lvl1pPr>
            <a:lvl2pPr marL="548604" indent="0">
              <a:buNone/>
              <a:defRPr sz="1400"/>
            </a:lvl2pPr>
            <a:lvl3pPr marL="1097209" indent="0">
              <a:buNone/>
              <a:defRPr sz="1200"/>
            </a:lvl3pPr>
            <a:lvl4pPr marL="1645814" indent="0">
              <a:buNone/>
              <a:defRPr sz="1000"/>
            </a:lvl4pPr>
            <a:lvl5pPr marL="2194417" indent="0">
              <a:buNone/>
              <a:defRPr sz="1000"/>
            </a:lvl5pPr>
            <a:lvl6pPr marL="2743021" indent="0">
              <a:buNone/>
              <a:defRPr sz="1000"/>
            </a:lvl6pPr>
            <a:lvl7pPr marL="3291626" indent="0">
              <a:buNone/>
              <a:defRPr sz="1000"/>
            </a:lvl7pPr>
            <a:lvl8pPr marL="3840231" indent="0">
              <a:buNone/>
              <a:defRPr sz="1000"/>
            </a:lvl8pPr>
            <a:lvl9pPr marL="438883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1"/>
          </p:nvPr>
        </p:nvSpPr>
        <p:spPr>
          <a:xfrm>
            <a:off x="5401593" y="208767"/>
            <a:ext cx="3766326" cy="6649232"/>
          </a:xfrm>
          <a:prstGeom prst="rect">
            <a:avLst/>
          </a:prstGeom>
        </p:spPr>
        <p:txBody>
          <a:bodyPr lIns="91436" tIns="45719" rIns="91436" bIns="45719"/>
          <a:lstStyle>
            <a:lvl1pPr marL="0" indent="0">
              <a:buNone/>
              <a:defRPr sz="3800"/>
            </a:lvl1pPr>
            <a:lvl2pPr marL="548604" indent="0">
              <a:buNone/>
              <a:defRPr sz="3300"/>
            </a:lvl2pPr>
            <a:lvl3pPr marL="1097209" indent="0">
              <a:buNone/>
              <a:defRPr sz="2800"/>
            </a:lvl3pPr>
            <a:lvl4pPr marL="1645814" indent="0">
              <a:buNone/>
              <a:defRPr sz="2400"/>
            </a:lvl4pPr>
            <a:lvl5pPr marL="2194417" indent="0">
              <a:buNone/>
              <a:defRPr sz="2400"/>
            </a:lvl5pPr>
            <a:lvl6pPr marL="2743021" indent="0">
              <a:buNone/>
              <a:defRPr sz="2400"/>
            </a:lvl6pPr>
            <a:lvl7pPr marL="3291626" indent="0">
              <a:buNone/>
              <a:defRPr sz="2400"/>
            </a:lvl7pPr>
            <a:lvl8pPr marL="3840231" indent="0">
              <a:buNone/>
              <a:defRPr sz="2400"/>
            </a:lvl8pPr>
            <a:lvl9pPr marL="4388835" indent="0">
              <a:buNone/>
              <a:defRPr sz="24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 rot="5400000">
            <a:off x="2638790" y="-10004"/>
            <a:ext cx="4420063" cy="7675962"/>
          </a:xfrm>
          <a:prstGeom prst="rect">
            <a:avLst/>
          </a:prstGeom>
        </p:spPr>
        <p:txBody>
          <a:bodyPr lIns="91436" tIns="45719" rIns="91436" bIns="45719"/>
          <a:lstStyle>
            <a:lvl1pPr>
              <a:lnSpc>
                <a:spcPct val="150000"/>
              </a:lnSpc>
              <a:defRPr sz="33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lnSpc>
                <a:spcPct val="150000"/>
              </a:lnSpc>
              <a:defRPr sz="19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lnSpc>
                <a:spcPct val="150000"/>
              </a:lnSpc>
              <a:defRPr sz="1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lnSpc>
                <a:spcPct val="150000"/>
              </a:lnSpc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48297" y="374468"/>
            <a:ext cx="5364482" cy="548640"/>
          </a:xfrm>
          <a:prstGeom prst="rect">
            <a:avLst/>
          </a:prstGeom>
        </p:spPr>
        <p:txBody>
          <a:bodyPr lIns="91436" tIns="45719" rIns="91436" bIns="45719" anchor="b">
            <a:normAutofit/>
          </a:bodyPr>
          <a:lstStyle>
            <a:lvl1pPr algn="l">
              <a:defRPr sz="2800" b="1">
                <a:solidFill>
                  <a:srgbClr val="254367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 rot="5400000">
            <a:off x="5426682" y="2735697"/>
            <a:ext cx="5351348" cy="1174323"/>
          </a:xfrm>
          <a:prstGeom prst="rect">
            <a:avLst/>
          </a:prstGeom>
        </p:spPr>
        <p:txBody>
          <a:bodyPr lIns="91436" tIns="45719" rIns="91436" bIns="45719" anchor="b">
            <a:normAutofit/>
          </a:bodyPr>
          <a:lstStyle>
            <a:lvl1pPr algn="l">
              <a:defRPr sz="4400" b="1">
                <a:solidFill>
                  <a:srgbClr val="254367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 rot="5400000">
            <a:off x="1531917" y="132957"/>
            <a:ext cx="5390834" cy="6419287"/>
          </a:xfrm>
          <a:prstGeom prst="rect">
            <a:avLst/>
          </a:prstGeom>
        </p:spPr>
        <p:txBody>
          <a:bodyPr lIns="91436" tIns="45719" rIns="91436" bIns="45719"/>
          <a:lstStyle>
            <a:lvl1pPr>
              <a:lnSpc>
                <a:spcPct val="150000"/>
              </a:lnSpc>
              <a:defRPr sz="33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lnSpc>
                <a:spcPct val="150000"/>
              </a:lnSpc>
              <a:defRPr sz="19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lnSpc>
                <a:spcPct val="150000"/>
              </a:lnSpc>
              <a:defRPr sz="1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lnSpc>
                <a:spcPct val="150000"/>
              </a:lnSpc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196673" y="1617783"/>
            <a:ext cx="5106039" cy="1451434"/>
          </a:xfrm>
          <a:prstGeom prst="rect">
            <a:avLst/>
          </a:prstGeom>
        </p:spPr>
        <p:txBody>
          <a:bodyPr lIns="91436" tIns="45719" rIns="91436" bIns="45719" anchor="b">
            <a:noAutofit/>
          </a:bodyPr>
          <a:lstStyle>
            <a:lvl1pPr algn="l">
              <a:lnSpc>
                <a:spcPts val="4800"/>
              </a:lnSpc>
              <a:defRPr sz="4700" b="1" i="0">
                <a:solidFill>
                  <a:srgbClr val="254367"/>
                </a:solidFill>
                <a:latin typeface="Helvetica Neue"/>
                <a:ea typeface="ＭＳ ゴシック"/>
                <a:cs typeface="Helvetica Neue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3196673" y="3193620"/>
            <a:ext cx="5106039" cy="1542628"/>
          </a:xfrm>
          <a:prstGeom prst="rect">
            <a:avLst/>
          </a:prstGeom>
        </p:spPr>
        <p:txBody>
          <a:bodyPr lIns="91436" tIns="45719" rIns="91436" bIns="45719" anchor="t">
            <a:normAutofit/>
          </a:bodyPr>
          <a:lstStyle>
            <a:lvl1pPr marL="0" indent="0" algn="l">
              <a:lnSpc>
                <a:spcPts val="2400"/>
              </a:lnSpc>
              <a:spcBef>
                <a:spcPts val="0"/>
              </a:spcBef>
              <a:buNone/>
              <a:defRPr sz="2400" b="0" i="0">
                <a:solidFill>
                  <a:srgbClr val="D19A0A"/>
                </a:solidFill>
                <a:latin typeface="Helvetica Neue"/>
                <a:cs typeface="Helvetica Neue"/>
              </a:defRPr>
            </a:lvl1pPr>
            <a:lvl2pPr marL="5486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0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2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8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Quota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08816" y="897705"/>
            <a:ext cx="8515554" cy="3778685"/>
          </a:xfrm>
          <a:prstGeom prst="rect">
            <a:avLst/>
          </a:prstGeom>
        </p:spPr>
        <p:txBody>
          <a:bodyPr lIns="91436" tIns="45719" rIns="91436" bIns="45719" anchor="ctr">
            <a:noAutofit/>
          </a:bodyPr>
          <a:lstStyle>
            <a:lvl1pPr algn="ctr">
              <a:lnSpc>
                <a:spcPct val="100000"/>
              </a:lnSpc>
              <a:defRPr sz="4700" b="0" i="1">
                <a:solidFill>
                  <a:srgbClr val="254367"/>
                </a:solidFill>
                <a:latin typeface="Helvetica Neue"/>
                <a:ea typeface="ＭＳ ゴシック"/>
                <a:cs typeface="Helvetica Neue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7691" y="1673273"/>
            <a:ext cx="3740234" cy="4182649"/>
          </a:xfrm>
          <a:prstGeom prst="rect">
            <a:avLst/>
          </a:prstGeom>
        </p:spPr>
        <p:txBody>
          <a:bodyPr lIns="91436" tIns="45719" rIns="91436" bIns="45719"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9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9700" y="1673273"/>
            <a:ext cx="3841893" cy="4182649"/>
          </a:xfrm>
          <a:prstGeom prst="rect">
            <a:avLst/>
          </a:prstGeom>
        </p:spPr>
        <p:txBody>
          <a:bodyPr lIns="91436" tIns="45719" rIns="91436" bIns="45719"/>
          <a:lstStyle>
            <a:lvl1pPr>
              <a:defRPr sz="2800">
                <a:solidFill>
                  <a:srgbClr val="595959"/>
                </a:solidFill>
              </a:defRPr>
            </a:lvl1pPr>
            <a:lvl2pPr>
              <a:defRPr sz="2200">
                <a:solidFill>
                  <a:srgbClr val="595959"/>
                </a:solidFill>
              </a:defRPr>
            </a:lvl2pPr>
            <a:lvl3pPr>
              <a:defRPr sz="1900">
                <a:solidFill>
                  <a:srgbClr val="595959"/>
                </a:solidFill>
              </a:defRPr>
            </a:lvl3pPr>
            <a:lvl4pPr>
              <a:defRPr sz="1700">
                <a:solidFill>
                  <a:srgbClr val="595959"/>
                </a:solidFill>
              </a:defRPr>
            </a:lvl4pPr>
            <a:lvl5pPr>
              <a:defRPr sz="1400">
                <a:solidFill>
                  <a:srgbClr val="595959"/>
                </a:solidFill>
              </a:defRPr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48297" y="374468"/>
            <a:ext cx="5364482" cy="548640"/>
          </a:xfrm>
          <a:prstGeom prst="rect">
            <a:avLst/>
          </a:prstGeom>
        </p:spPr>
        <p:txBody>
          <a:bodyPr lIns="91436" tIns="45719" rIns="91436" bIns="45719" anchor="b">
            <a:normAutofit/>
          </a:bodyPr>
          <a:lstStyle>
            <a:lvl1pPr algn="l">
              <a:defRPr sz="2800" b="1">
                <a:solidFill>
                  <a:srgbClr val="254367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7588" y="1638300"/>
            <a:ext cx="3740150" cy="574675"/>
          </a:xfrm>
          <a:prstGeom prst="rect">
            <a:avLst/>
          </a:prstGeom>
          <a:solidFill>
            <a:srgbClr val="D19A0A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36" tIns="45719" rIns="91436" bIns="45719" anchor="ctr"/>
          <a:lstStyle/>
          <a:p>
            <a:pPr algn="ctr" defTabSz="54860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7588" y="1720850"/>
            <a:ext cx="3740150" cy="384175"/>
          </a:xfrm>
          <a:prstGeom prst="rect">
            <a:avLst/>
          </a:prstGeom>
          <a:noFill/>
        </p:spPr>
        <p:txBody>
          <a:bodyPr lIns="91436" tIns="45719" rIns="91436" bIns="45719" anchor="ctr">
            <a:spAutoFit/>
          </a:bodyPr>
          <a:lstStyle/>
          <a:p>
            <a:pPr algn="ctr" defTabSz="54860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dirty="0">
                <a:solidFill>
                  <a:prstClr val="white"/>
                </a:solidFill>
                <a:latin typeface="Arial"/>
                <a:cs typeface="Arial"/>
              </a:rPr>
              <a:t>COLUMN HEADER</a:t>
            </a:r>
          </a:p>
        </p:txBody>
      </p:sp>
      <p:sp>
        <p:nvSpPr>
          <p:cNvPr id="7" name="Rectangle 6"/>
          <p:cNvSpPr/>
          <p:nvPr/>
        </p:nvSpPr>
        <p:spPr>
          <a:xfrm>
            <a:off x="4879975" y="1638300"/>
            <a:ext cx="3740150" cy="574675"/>
          </a:xfrm>
          <a:prstGeom prst="rect">
            <a:avLst/>
          </a:prstGeom>
          <a:solidFill>
            <a:srgbClr val="D19A0A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36" tIns="45719" rIns="91436" bIns="45719" anchor="ctr"/>
          <a:lstStyle/>
          <a:p>
            <a:pPr algn="ctr" defTabSz="54860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9975" y="1720850"/>
            <a:ext cx="3740150" cy="384175"/>
          </a:xfrm>
          <a:prstGeom prst="rect">
            <a:avLst/>
          </a:prstGeom>
          <a:noFill/>
        </p:spPr>
        <p:txBody>
          <a:bodyPr lIns="91436" tIns="45719" rIns="91436" bIns="45719" anchor="ctr">
            <a:spAutoFit/>
          </a:bodyPr>
          <a:lstStyle/>
          <a:p>
            <a:pPr algn="ctr" defTabSz="54860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dirty="0">
                <a:solidFill>
                  <a:prstClr val="white"/>
                </a:solidFill>
                <a:latin typeface="Arial"/>
                <a:cs typeface="Arial"/>
              </a:rPr>
              <a:t>COLUMN HEADER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1017691" y="2212939"/>
            <a:ext cx="3740234" cy="3642989"/>
          </a:xfrm>
          <a:prstGeom prst="rect">
            <a:avLst/>
          </a:prstGeom>
        </p:spPr>
        <p:txBody>
          <a:bodyPr lIns="91436" tIns="45719" rIns="91436" bIns="45719"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9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879700" y="2212939"/>
            <a:ext cx="3841893" cy="3642989"/>
          </a:xfrm>
          <a:prstGeom prst="rect">
            <a:avLst/>
          </a:prstGeom>
        </p:spPr>
        <p:txBody>
          <a:bodyPr lIns="91436" tIns="45719" rIns="91436" bIns="45719"/>
          <a:lstStyle>
            <a:lvl1pPr>
              <a:defRPr sz="2800">
                <a:solidFill>
                  <a:srgbClr val="595959"/>
                </a:solidFill>
              </a:defRPr>
            </a:lvl1pPr>
            <a:lvl2pPr>
              <a:defRPr sz="2200">
                <a:solidFill>
                  <a:srgbClr val="595959"/>
                </a:solidFill>
              </a:defRPr>
            </a:lvl2pPr>
            <a:lvl3pPr>
              <a:defRPr sz="1900">
                <a:solidFill>
                  <a:srgbClr val="595959"/>
                </a:solidFill>
              </a:defRPr>
            </a:lvl3pPr>
            <a:lvl4pPr>
              <a:defRPr sz="1700">
                <a:solidFill>
                  <a:srgbClr val="595959"/>
                </a:solidFill>
              </a:defRPr>
            </a:lvl4pPr>
            <a:lvl5pPr>
              <a:defRPr sz="1400">
                <a:solidFill>
                  <a:srgbClr val="595959"/>
                </a:solidFill>
              </a:defRPr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248297" y="374468"/>
            <a:ext cx="5364482" cy="548640"/>
          </a:xfrm>
          <a:prstGeom prst="rect">
            <a:avLst/>
          </a:prstGeom>
        </p:spPr>
        <p:txBody>
          <a:bodyPr lIns="91436" tIns="45719" rIns="91436" bIns="45719" anchor="b">
            <a:normAutofit/>
          </a:bodyPr>
          <a:lstStyle>
            <a:lvl1pPr algn="l">
              <a:defRPr sz="2800" b="1">
                <a:solidFill>
                  <a:srgbClr val="254367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248297" y="374468"/>
            <a:ext cx="5364482" cy="548640"/>
          </a:xfrm>
          <a:prstGeom prst="rect">
            <a:avLst/>
          </a:prstGeom>
        </p:spPr>
        <p:txBody>
          <a:bodyPr lIns="91436" tIns="45719" rIns="91436" bIns="45719" anchor="b">
            <a:normAutofit/>
          </a:bodyPr>
          <a:lstStyle>
            <a:lvl1pPr algn="l">
              <a:defRPr sz="2800" b="1">
                <a:solidFill>
                  <a:srgbClr val="254367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2" y="1733006"/>
            <a:ext cx="3008313" cy="773250"/>
          </a:xfrm>
          <a:prstGeom prst="rect">
            <a:avLst/>
          </a:prstGeom>
        </p:spPr>
        <p:txBody>
          <a:bodyPr lIns="91436" tIns="45719" rIns="91436" bIns="45719" anchor="b"/>
          <a:lstStyle>
            <a:lvl1pPr algn="l">
              <a:defRPr sz="2400" b="1">
                <a:solidFill>
                  <a:srgbClr val="D19A0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1076" y="2628176"/>
            <a:ext cx="3008313" cy="3752762"/>
          </a:xfrm>
          <a:prstGeom prst="rect">
            <a:avLst/>
          </a:prstGeom>
        </p:spPr>
        <p:txBody>
          <a:bodyPr lIns="91436" tIns="45719" rIns="91436" bIns="45719"/>
          <a:lstStyle>
            <a:lvl1pPr marL="0" indent="0">
              <a:buNone/>
              <a:defRPr sz="1700">
                <a:solidFill>
                  <a:schemeClr val="bg1"/>
                </a:solidFill>
              </a:defRPr>
            </a:lvl1pPr>
            <a:lvl2pPr marL="548604" indent="0">
              <a:buNone/>
              <a:defRPr sz="1400"/>
            </a:lvl2pPr>
            <a:lvl3pPr marL="1097209" indent="0">
              <a:buNone/>
              <a:defRPr sz="1200"/>
            </a:lvl3pPr>
            <a:lvl4pPr marL="1645814" indent="0">
              <a:buNone/>
              <a:defRPr sz="1000"/>
            </a:lvl4pPr>
            <a:lvl5pPr marL="2194417" indent="0">
              <a:buNone/>
              <a:defRPr sz="1000"/>
            </a:lvl5pPr>
            <a:lvl6pPr marL="2743021" indent="0">
              <a:buNone/>
              <a:defRPr sz="1000"/>
            </a:lvl6pPr>
            <a:lvl7pPr marL="3291626" indent="0">
              <a:buNone/>
              <a:defRPr sz="1000"/>
            </a:lvl7pPr>
            <a:lvl8pPr marL="3840231" indent="0">
              <a:buNone/>
              <a:defRPr sz="1000"/>
            </a:lvl8pPr>
            <a:lvl9pPr marL="4388835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3839541" y="1757321"/>
            <a:ext cx="5154419" cy="4326871"/>
          </a:xfrm>
          <a:prstGeom prst="rect">
            <a:avLst/>
          </a:prstGeom>
        </p:spPr>
        <p:txBody>
          <a:bodyPr lIns="91436" tIns="45719" rIns="91436" bIns="45719"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9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 userDrawn="1"/>
        </p:nvSpPr>
        <p:spPr>
          <a:xfrm>
            <a:off x="3248297" y="374468"/>
            <a:ext cx="5364482" cy="548640"/>
          </a:xfrm>
          <a:prstGeom prst="rect">
            <a:avLst/>
          </a:prstGeom>
        </p:spPr>
        <p:txBody>
          <a:bodyPr lIns="91436" tIns="45719" rIns="91436" bIns="45719" anchor="b">
            <a:normAutofit/>
          </a:bodyPr>
          <a:lstStyle>
            <a:lvl1pPr algn="l">
              <a:defRPr sz="2800" b="1">
                <a:solidFill>
                  <a:srgbClr val="254367"/>
                </a:solidFill>
                <a:latin typeface="+mj-lt"/>
              </a:defRPr>
            </a:lvl1pPr>
          </a:lstStyle>
          <a:p>
            <a:pPr marL="0" marR="0" lvl="0" indent="0" algn="l" defTabSz="547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254367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254367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18" r:id="rId2"/>
    <p:sldLayoutId id="2147483719" r:id="rId3"/>
    <p:sldLayoutId id="2147483720" r:id="rId4"/>
    <p:sldLayoutId id="2147483721" r:id="rId5"/>
    <p:sldLayoutId id="2147483734" r:id="rId6"/>
    <p:sldLayoutId id="2147483722" r:id="rId7"/>
    <p:sldLayoutId id="2147483723" r:id="rId8"/>
    <p:sldLayoutId id="2147483724" r:id="rId9"/>
    <p:sldLayoutId id="2147483735" r:id="rId10"/>
    <p:sldLayoutId id="2147483736" r:id="rId11"/>
    <p:sldLayoutId id="2147483737" r:id="rId12"/>
    <p:sldLayoutId id="2147483738" r:id="rId13"/>
    <p:sldLayoutId id="2147483725" r:id="rId14"/>
    <p:sldLayoutId id="2147483726" r:id="rId15"/>
    <p:sldLayoutId id="2147483727" r:id="rId16"/>
    <p:sldLayoutId id="2147483728" r:id="rId17"/>
    <p:sldLayoutId id="2147483739" r:id="rId18"/>
    <p:sldLayoutId id="2147483729" r:id="rId19"/>
    <p:sldLayoutId id="2147483730" r:id="rId20"/>
    <p:sldLayoutId id="2147483740" r:id="rId21"/>
    <p:sldLayoutId id="2147483741" r:id="rId22"/>
    <p:sldLayoutId id="2147483742" r:id="rId23"/>
    <p:sldLayoutId id="2147483731" r:id="rId24"/>
    <p:sldLayoutId id="2147483732" r:id="rId25"/>
  </p:sldLayoutIdLst>
  <p:txStyles>
    <p:titleStyle>
      <a:lvl1pPr algn="ctr" defTabSz="547688" rtl="0" eaLnBrk="1" fontAlgn="base" hangingPunct="1">
        <a:spcBef>
          <a:spcPct val="0"/>
        </a:spcBef>
        <a:spcAft>
          <a:spcPct val="0"/>
        </a:spcAft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547688" rtl="0" eaLnBrk="1" fontAlgn="base" hangingPunct="1">
        <a:spcBef>
          <a:spcPct val="0"/>
        </a:spcBef>
        <a:spcAft>
          <a:spcPct val="0"/>
        </a:spcAft>
        <a:defRPr sz="5300">
          <a:solidFill>
            <a:schemeClr val="tx1"/>
          </a:solidFill>
          <a:latin typeface="Arial" charset="0"/>
        </a:defRPr>
      </a:lvl2pPr>
      <a:lvl3pPr algn="ctr" defTabSz="547688" rtl="0" eaLnBrk="1" fontAlgn="base" hangingPunct="1">
        <a:spcBef>
          <a:spcPct val="0"/>
        </a:spcBef>
        <a:spcAft>
          <a:spcPct val="0"/>
        </a:spcAft>
        <a:defRPr sz="5300">
          <a:solidFill>
            <a:schemeClr val="tx1"/>
          </a:solidFill>
          <a:latin typeface="Arial" charset="0"/>
        </a:defRPr>
      </a:lvl3pPr>
      <a:lvl4pPr algn="ctr" defTabSz="547688" rtl="0" eaLnBrk="1" fontAlgn="base" hangingPunct="1">
        <a:spcBef>
          <a:spcPct val="0"/>
        </a:spcBef>
        <a:spcAft>
          <a:spcPct val="0"/>
        </a:spcAft>
        <a:defRPr sz="5300">
          <a:solidFill>
            <a:schemeClr val="tx1"/>
          </a:solidFill>
          <a:latin typeface="Arial" charset="0"/>
        </a:defRPr>
      </a:lvl4pPr>
      <a:lvl5pPr algn="ctr" defTabSz="547688" rtl="0" eaLnBrk="1" fontAlgn="base" hangingPunct="1">
        <a:spcBef>
          <a:spcPct val="0"/>
        </a:spcBef>
        <a:spcAft>
          <a:spcPct val="0"/>
        </a:spcAft>
        <a:defRPr sz="5300">
          <a:solidFill>
            <a:schemeClr val="tx1"/>
          </a:solidFill>
          <a:latin typeface="Arial" charset="0"/>
        </a:defRPr>
      </a:lvl5pPr>
      <a:lvl6pPr marL="457200" algn="ctr" defTabSz="547688" rtl="0" eaLnBrk="1" fontAlgn="base" hangingPunct="1">
        <a:spcBef>
          <a:spcPct val="0"/>
        </a:spcBef>
        <a:spcAft>
          <a:spcPct val="0"/>
        </a:spcAft>
        <a:defRPr sz="5300">
          <a:solidFill>
            <a:schemeClr val="tx1"/>
          </a:solidFill>
          <a:latin typeface="Arial" charset="0"/>
        </a:defRPr>
      </a:lvl6pPr>
      <a:lvl7pPr marL="914400" algn="ctr" defTabSz="547688" rtl="0" eaLnBrk="1" fontAlgn="base" hangingPunct="1">
        <a:spcBef>
          <a:spcPct val="0"/>
        </a:spcBef>
        <a:spcAft>
          <a:spcPct val="0"/>
        </a:spcAft>
        <a:defRPr sz="5300">
          <a:solidFill>
            <a:schemeClr val="tx1"/>
          </a:solidFill>
          <a:latin typeface="Arial" charset="0"/>
        </a:defRPr>
      </a:lvl7pPr>
      <a:lvl8pPr marL="1371600" algn="ctr" defTabSz="547688" rtl="0" eaLnBrk="1" fontAlgn="base" hangingPunct="1">
        <a:spcBef>
          <a:spcPct val="0"/>
        </a:spcBef>
        <a:spcAft>
          <a:spcPct val="0"/>
        </a:spcAft>
        <a:defRPr sz="5300">
          <a:solidFill>
            <a:schemeClr val="tx1"/>
          </a:solidFill>
          <a:latin typeface="Arial" charset="0"/>
        </a:defRPr>
      </a:lvl8pPr>
      <a:lvl9pPr marL="1828800" algn="ctr" defTabSz="547688" rtl="0" eaLnBrk="1" fontAlgn="base" hangingPunct="1">
        <a:spcBef>
          <a:spcPct val="0"/>
        </a:spcBef>
        <a:spcAft>
          <a:spcPct val="0"/>
        </a:spcAft>
        <a:defRPr sz="5300">
          <a:solidFill>
            <a:schemeClr val="tx1"/>
          </a:solidFill>
          <a:latin typeface="Arial" charset="0"/>
        </a:defRPr>
      </a:lvl9pPr>
    </p:titleStyle>
    <p:bodyStyle>
      <a:lvl1pPr marL="411163" indent="-411163" algn="l" defTabSz="54768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90588" indent="-341313" algn="l" defTabSz="54768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70013" indent="-273050" algn="l" defTabSz="54768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288" indent="-273050" algn="l" defTabSz="54768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563" indent="-273050" algn="l" defTabSz="547688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324" indent="-274302" algn="l" defTabSz="548604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5928" indent="-274302" algn="l" defTabSz="548604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533" indent="-274302" algn="l" defTabSz="548604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137" indent="-274302" algn="l" defTabSz="548604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860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04" algn="l" defTabSz="54860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09" algn="l" defTabSz="54860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814" algn="l" defTabSz="54860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4417" algn="l" defTabSz="54860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021" algn="l" defTabSz="54860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1626" algn="l" defTabSz="54860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40231" algn="l" defTabSz="54860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8835" algn="l" defTabSz="54860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olicies.aua.am/policy/4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akatvalyan@aua.a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4"/>
          <p:cNvSpPr>
            <a:spLocks noGrp="1"/>
          </p:cNvSpPr>
          <p:nvPr>
            <p:ph type="ctrTitle"/>
          </p:nvPr>
        </p:nvSpPr>
        <p:spPr bwMode="auto">
          <a:xfrm>
            <a:off x="589280" y="2490873"/>
            <a:ext cx="7713345" cy="1491847"/>
          </a:xfrm>
          <a:noFill/>
          <a:ln>
            <a:miter lim="800000"/>
            <a:headEnd/>
            <a:tailEnd/>
          </a:ln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400" dirty="0">
                <a:latin typeface="Arial" charset="0"/>
                <a:ea typeface="ＭＳ ゴシック" pitchFamily="49" charset="-128"/>
                <a:cs typeface="Arial" charset="0"/>
              </a:rPr>
              <a:t>AUA </a:t>
            </a:r>
            <a:r>
              <a:rPr lang="ru-RU" sz="5400" dirty="0">
                <a:latin typeface="Arial" charset="0"/>
                <a:ea typeface="ＭＳ ゴシック" pitchFamily="49" charset="-128"/>
                <a:cs typeface="Arial" charset="0"/>
              </a:rPr>
              <a:t>New </a:t>
            </a:r>
            <a:r>
              <a:rPr lang="en-US" sz="5400" dirty="0">
                <a:latin typeface="Arial" charset="0"/>
                <a:ea typeface="ＭＳ ゴシック" pitchFamily="49" charset="-128"/>
                <a:cs typeface="Arial" charset="0"/>
              </a:rPr>
              <a:t>Faculty Orientation</a:t>
            </a:r>
            <a:r>
              <a:rPr lang="ru-RU" sz="5400" dirty="0">
                <a:latin typeface="Arial" charset="0"/>
                <a:ea typeface="ＭＳ ゴシック" pitchFamily="49" charset="-128"/>
                <a:cs typeface="Arial" charset="0"/>
              </a:rPr>
              <a:t> Session</a:t>
            </a:r>
          </a:p>
        </p:txBody>
      </p:sp>
      <p:sp>
        <p:nvSpPr>
          <p:cNvPr id="11267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type="subTitle" idx="1"/>
          </p:nvPr>
        </p:nvSpPr>
        <p:spPr bwMode="auto">
          <a:xfrm>
            <a:off x="3197225" y="4800600"/>
            <a:ext cx="5105400" cy="1541463"/>
          </a:xfrm>
          <a:noFill/>
          <a:ln>
            <a:miter lim="800000"/>
            <a:headEnd/>
            <a:tailEnd/>
          </a:ln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 algn="r"/>
            <a:r>
              <a:rPr lang="en-US" b="1" dirty="0" err="1">
                <a:solidFill>
                  <a:schemeClr val="tx2"/>
                </a:solidFill>
              </a:rPr>
              <a:t>Arina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Bekchyan</a:t>
            </a:r>
            <a:endParaRPr lang="en-US" b="1" dirty="0">
              <a:solidFill>
                <a:schemeClr val="tx2"/>
              </a:solidFill>
            </a:endParaRPr>
          </a:p>
          <a:p>
            <a:pPr algn="r"/>
            <a:r>
              <a:rPr lang="en-US" b="1" dirty="0">
                <a:solidFill>
                  <a:schemeClr val="tx2"/>
                </a:solidFill>
              </a:rPr>
              <a:t>Hr Director, AUA</a:t>
            </a:r>
          </a:p>
          <a:p>
            <a:pPr algn="r"/>
            <a:endParaRPr lang="en-US" b="1" dirty="0">
              <a:solidFill>
                <a:schemeClr val="tx2"/>
              </a:solidFill>
            </a:endParaRPr>
          </a:p>
          <a:p>
            <a:pPr algn="r"/>
            <a:r>
              <a:rPr lang="en-US" b="1" dirty="0">
                <a:solidFill>
                  <a:schemeClr val="tx2"/>
                </a:solidFill>
              </a:rPr>
              <a:t>Yerevan, August 22, 2016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Business trip request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2832266"/>
              </p:ext>
            </p:extLst>
          </p:nvPr>
        </p:nvGraphicFramePr>
        <p:xfrm>
          <a:off x="1019597" y="1521301"/>
          <a:ext cx="7646974" cy="4256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Acrobat Document" r:id="rId3" imgW="5829199" imgH="7543800" progId="AcroExch.Document.7">
                  <p:embed/>
                </p:oleObj>
              </mc:Choice>
              <mc:Fallback>
                <p:oleObj name="Acrobat Document" r:id="rId3" imgW="5829199" imgH="7543800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19597" y="1521301"/>
                        <a:ext cx="7646974" cy="42564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9016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8344" y="1668463"/>
            <a:ext cx="8478456" cy="3956834"/>
          </a:xfrm>
        </p:spPr>
        <p:txBody>
          <a:bodyPr anchor="ctr"/>
          <a:lstStyle/>
          <a:p>
            <a:pPr marL="0" indent="0" algn="ctr" defTabSz="548604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ru-RU" sz="115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267421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3240108" y="223838"/>
            <a:ext cx="5903892" cy="939800"/>
          </a:xfrm>
          <a:noFill/>
          <a:ln>
            <a:miter lim="800000"/>
            <a:headEnd/>
            <a:tailEnd/>
          </a:ln>
        </p:spPr>
        <p:txBody>
          <a:bodyPr vert="horz" wrap="square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4800" dirty="0"/>
              <a:t>Employee Benefits</a:t>
            </a:r>
            <a:endParaRPr lang="ru-RU" sz="47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8344" y="1668463"/>
            <a:ext cx="8478456" cy="4442970"/>
          </a:xfrm>
        </p:spPr>
        <p:txBody>
          <a:bodyPr/>
          <a:lstStyle/>
          <a:p>
            <a:pPr marL="0" indent="0" algn="just" defTabSz="548604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en-US" sz="2700" b="1" i="1" dirty="0"/>
              <a:t>In addition to state-provided benefits according to the RA Labor Law (paid vacation, partially paid sick-leave days)</a:t>
            </a:r>
          </a:p>
          <a:p>
            <a:pPr marL="0" indent="0" algn="just" defTabSz="548604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en-US" sz="1000" b="1" i="1" dirty="0"/>
          </a:p>
          <a:p>
            <a:pPr marL="0" indent="0" algn="just" defTabSz="548604" fontAlgn="auto">
              <a:lnSpc>
                <a:spcPct val="10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b="1" dirty="0"/>
              <a:t>Health insurance</a:t>
            </a:r>
          </a:p>
          <a:p>
            <a:pPr marL="0" indent="0" algn="just" defTabSz="548604" fontAlgn="auto">
              <a:lnSpc>
                <a:spcPct val="10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b="1" dirty="0"/>
              <a:t>Tuition remission policy</a:t>
            </a:r>
          </a:p>
          <a:p>
            <a:pPr marL="0" indent="0" defTabSz="548604" fontAlgn="auto">
              <a:lnSpc>
                <a:spcPct val="10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b="1" dirty="0"/>
              <a:t>Opportunity to audit graduate course</a:t>
            </a:r>
            <a:r>
              <a:rPr lang="ru-RU" b="1" dirty="0"/>
              <a:t>s</a:t>
            </a:r>
            <a:endParaRPr lang="en-US" b="1" dirty="0"/>
          </a:p>
          <a:p>
            <a:pPr marL="0" indent="0" defTabSz="548604" fontAlgn="auto">
              <a:lnSpc>
                <a:spcPct val="10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b="1" dirty="0"/>
              <a:t>Tuition discounts on Extension courses</a:t>
            </a:r>
          </a:p>
          <a:p>
            <a:pPr marL="0" indent="0" algn="ctr" defTabSz="548604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en-US" dirty="0">
                <a:hlinkClick r:id="rId2"/>
              </a:rPr>
              <a:t>http://policies.aua.am/policy/44</a:t>
            </a:r>
            <a:endParaRPr lang="en-US" dirty="0"/>
          </a:p>
          <a:p>
            <a:pPr marL="0" indent="0" defTabSz="548604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br>
              <a:rPr lang="en-US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2797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3240108" y="223838"/>
            <a:ext cx="5903892" cy="939800"/>
          </a:xfrm>
          <a:noFill/>
          <a:ln>
            <a:miter lim="800000"/>
            <a:headEnd/>
            <a:tailEnd/>
          </a:ln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800" dirty="0"/>
              <a:t>Additional Holidays</a:t>
            </a:r>
            <a:endParaRPr lang="ru-RU" sz="47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8344" y="1668463"/>
            <a:ext cx="8478456" cy="4442970"/>
          </a:xfrm>
        </p:spPr>
        <p:txBody>
          <a:bodyPr/>
          <a:lstStyle/>
          <a:p>
            <a:pPr marL="0" indent="0" algn="just" defTabSz="548604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en-US" sz="2700" b="1" i="1" dirty="0"/>
              <a:t>In addition to the official RA holidays, there are 5 additional paid holidays per year: </a:t>
            </a:r>
          </a:p>
          <a:p>
            <a:pPr marL="0" indent="0" algn="just" defTabSz="548604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en-US" sz="1000" dirty="0"/>
          </a:p>
          <a:p>
            <a:pPr marL="411454" indent="-411454" algn="just" defTabSz="548604" fontAlgn="auto">
              <a:lnSpc>
                <a:spcPct val="10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dirty="0"/>
              <a:t>Easter Memorial Day</a:t>
            </a:r>
          </a:p>
          <a:p>
            <a:pPr marL="411454" indent="-411454" algn="just" defTabSz="548604" fontAlgn="auto">
              <a:lnSpc>
                <a:spcPct val="10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dirty="0"/>
              <a:t>American Independence Day (July 4)</a:t>
            </a:r>
          </a:p>
          <a:p>
            <a:pPr marL="411454" indent="-411454" algn="just" defTabSz="548604" fontAlgn="auto">
              <a:lnSpc>
                <a:spcPct val="10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dirty="0"/>
              <a:t>Thanksgiving Holidays (2 days)</a:t>
            </a:r>
          </a:p>
          <a:p>
            <a:pPr marL="411454" indent="-411454" algn="just" defTabSz="548604" fontAlgn="auto">
              <a:lnSpc>
                <a:spcPct val="10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dirty="0"/>
              <a:t>Christmas Day (December 25)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42797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3113590" y="277790"/>
            <a:ext cx="3275636" cy="682907"/>
          </a:xfrm>
          <a:noFill/>
          <a:ln>
            <a:miter lim="800000"/>
            <a:headEnd/>
            <a:tailEnd/>
          </a:ln>
        </p:spPr>
        <p:txBody>
          <a:bodyPr vert="horz" wrap="square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00" dirty="0"/>
              <a:t>ID Cards</a:t>
            </a:r>
            <a:endParaRPr lang="ru-RU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4480" y="3707690"/>
            <a:ext cx="8478456" cy="2510229"/>
          </a:xfrm>
        </p:spPr>
        <p:txBody>
          <a:bodyPr/>
          <a:lstStyle/>
          <a:p>
            <a:pPr marL="0" indent="0" algn="ctr" defTabSz="548604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en-US" dirty="0"/>
              <a:t>Please send your electronic photo to </a:t>
            </a:r>
          </a:p>
          <a:p>
            <a:pPr marL="0" indent="0" algn="ctr" defTabSz="548604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en-US" b="1" u="sng" dirty="0"/>
              <a:t>Anna </a:t>
            </a:r>
            <a:r>
              <a:rPr lang="en-US" b="1" u="sng" dirty="0" err="1"/>
              <a:t>Katvalyan</a:t>
            </a:r>
            <a:r>
              <a:rPr lang="en-US" dirty="0"/>
              <a:t> </a:t>
            </a:r>
          </a:p>
          <a:p>
            <a:pPr marL="0" indent="0" algn="ctr" defTabSz="548604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en-US" dirty="0"/>
              <a:t>Recruitment and Contract Coordinator at </a:t>
            </a:r>
          </a:p>
          <a:p>
            <a:pPr marL="0" indent="0" algn="ctr" defTabSz="548604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en-US" u="sng" dirty="0">
                <a:solidFill>
                  <a:srgbClr val="FF0000"/>
                </a:solidFill>
                <a:hlinkClick r:id="rId2"/>
              </a:rPr>
              <a:t>akatvalyan@aua.am</a:t>
            </a:r>
            <a:r>
              <a:rPr lang="en-US" u="sng" dirty="0">
                <a:solidFill>
                  <a:schemeClr val="tx1"/>
                </a:solidFill>
              </a:rPr>
              <a:t>,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u="sng" dirty="0">
                <a:solidFill>
                  <a:schemeClr val="tx1"/>
                </a:solidFill>
              </a:rPr>
              <a:t>ext. (25</a:t>
            </a:r>
            <a:r>
              <a:rPr lang="ru-RU" u="sng" dirty="0">
                <a:solidFill>
                  <a:schemeClr val="tx1"/>
                </a:solidFill>
              </a:rPr>
              <a:t>-</a:t>
            </a:r>
            <a:r>
              <a:rPr lang="en-US" u="sng" dirty="0">
                <a:solidFill>
                  <a:schemeClr val="tx1"/>
                </a:solidFill>
              </a:rPr>
              <a:t>37)</a:t>
            </a:r>
            <a:endParaRPr lang="ru-RU" u="sng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188" y="1732297"/>
            <a:ext cx="2964444" cy="19690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1408" y="1696537"/>
            <a:ext cx="3096227" cy="198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680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2847371" y="220774"/>
            <a:ext cx="6296629" cy="868101"/>
          </a:xfrm>
          <a:noFill/>
          <a:ln>
            <a:miter lim="800000"/>
            <a:headEnd/>
            <a:tailEnd/>
          </a:ln>
        </p:spPr>
        <p:txBody>
          <a:bodyPr vert="horz"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r"/>
            <a:r>
              <a:rPr lang="en-US" sz="4000" dirty="0"/>
              <a:t>How to receive your salary</a:t>
            </a:r>
            <a:endParaRPr lang="ru-RU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69304" y="1770063"/>
            <a:ext cx="8478456" cy="4686038"/>
          </a:xfrm>
        </p:spPr>
        <p:txBody>
          <a:bodyPr/>
          <a:lstStyle/>
          <a:p>
            <a:pPr algn="just">
              <a:lnSpc>
                <a:spcPct val="100000"/>
              </a:lnSpc>
              <a:buFont typeface="Wingdings" pitchFamily="2" charset="2"/>
              <a:buChar char="ü"/>
            </a:pPr>
            <a:r>
              <a:rPr lang="en-US" sz="3000" b="1" dirty="0"/>
              <a:t>Employment Contracts for Fall </a:t>
            </a:r>
            <a:r>
              <a:rPr lang="ru-RU" sz="3000" b="1" dirty="0"/>
              <a:t>Semester </a:t>
            </a:r>
            <a:r>
              <a:rPr lang="en-US" sz="3000" b="1" dirty="0"/>
              <a:t>2016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v"/>
            </a:pPr>
            <a:r>
              <a:rPr lang="en-US" sz="2800" b="1" dirty="0"/>
              <a:t>From August 22 to December 20, 2016</a:t>
            </a:r>
          </a:p>
          <a:p>
            <a:pPr algn="just">
              <a:lnSpc>
                <a:spcPct val="100000"/>
              </a:lnSpc>
              <a:buFont typeface="Wingdings" pitchFamily="2" charset="2"/>
              <a:buChar char="ü"/>
            </a:pPr>
            <a:r>
              <a:rPr lang="en-US" sz="3000" b="1" dirty="0"/>
              <a:t>Salary are paid on monthly basis –August salary will be paid in the 1</a:t>
            </a:r>
            <a:r>
              <a:rPr lang="en-US" sz="3000" b="1" baseline="30000" dirty="0"/>
              <a:t>st</a:t>
            </a:r>
            <a:r>
              <a:rPr lang="en-US" sz="3000" b="1" dirty="0"/>
              <a:t> week of September via bank transfer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v"/>
            </a:pPr>
            <a:r>
              <a:rPr lang="en-US" sz="2800" b="1" dirty="0"/>
              <a:t>Please submit you bank account info in AMD</a:t>
            </a:r>
          </a:p>
          <a:p>
            <a:pPr algn="just">
              <a:lnSpc>
                <a:spcPct val="100000"/>
              </a:lnSpc>
              <a:buFont typeface="Wingdings" pitchFamily="2" charset="2"/>
              <a:buChar char="ü"/>
            </a:pPr>
            <a:r>
              <a:rPr lang="en-US" sz="3000" b="1" dirty="0"/>
              <a:t>December salary will be paid within 3 working days upon the end of the contracts</a:t>
            </a:r>
          </a:p>
          <a:p>
            <a:pPr marL="411454" indent="-411454" algn="just" defTabSz="548604" fontAlgn="auto">
              <a:lnSpc>
                <a:spcPct val="100000"/>
              </a:lnSpc>
              <a:spcAft>
                <a:spcPts val="0"/>
              </a:spcAft>
              <a:buFont typeface="Arial"/>
              <a:buChar char="•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2082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2847371" y="220774"/>
            <a:ext cx="6296629" cy="1262586"/>
          </a:xfrm>
          <a:noFill/>
          <a:ln>
            <a:miter lim="800000"/>
            <a:headEnd/>
            <a:tailEnd/>
          </a:ln>
        </p:spPr>
        <p:txBody>
          <a:bodyPr vert="horz"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r"/>
            <a:r>
              <a:rPr lang="en-US" sz="4200" dirty="0"/>
              <a:t>General Questions</a:t>
            </a:r>
            <a:br>
              <a:rPr lang="en-US" sz="4200" dirty="0"/>
            </a:br>
            <a:r>
              <a:rPr lang="en-US" sz="4200" dirty="0"/>
              <a:t>about Contrac</a:t>
            </a:r>
            <a:r>
              <a:rPr lang="en-US" sz="4000" dirty="0"/>
              <a:t>ts</a:t>
            </a:r>
            <a:endParaRPr lang="ru-RU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69304" y="1770063"/>
            <a:ext cx="8478456" cy="4686038"/>
          </a:xfrm>
        </p:spPr>
        <p:txBody>
          <a:bodyPr/>
          <a:lstStyle/>
          <a:p>
            <a:pPr algn="just">
              <a:lnSpc>
                <a:spcPct val="100000"/>
              </a:lnSpc>
              <a:buNone/>
            </a:pPr>
            <a:r>
              <a:rPr lang="en-US" sz="3000" b="1" dirty="0"/>
              <a:t>As you know, we need the following documents for contract processing: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q"/>
            </a:pPr>
            <a:r>
              <a:rPr lang="en-US" sz="2600" b="1" dirty="0"/>
              <a:t>Passport (photo and address registration pages) or ID cards (both pages)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q"/>
            </a:pPr>
            <a:r>
              <a:rPr lang="en-US" sz="2600" b="1" dirty="0"/>
              <a:t>Social card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q"/>
            </a:pPr>
            <a:r>
              <a:rPr lang="en-US" sz="2600" b="1" dirty="0"/>
              <a:t>CV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q"/>
            </a:pPr>
            <a:r>
              <a:rPr lang="en-US" sz="2600" b="1" dirty="0"/>
              <a:t>Diploma(s) – (for profession code as required by the RA law)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q"/>
            </a:pPr>
            <a:r>
              <a:rPr lang="en-US" sz="2600" b="1" dirty="0"/>
              <a:t>Bank info – in AMD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q"/>
            </a:pPr>
            <a:r>
              <a:rPr lang="en-US" sz="2600" b="1" dirty="0"/>
              <a:t>You photo– for AUA ID cards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q"/>
            </a:pPr>
            <a:endParaRPr lang="en-US" sz="2800" b="1" dirty="0"/>
          </a:p>
          <a:p>
            <a:pPr lvl="1" algn="just">
              <a:lnSpc>
                <a:spcPct val="100000"/>
              </a:lnSpc>
              <a:buFont typeface="Wingdings" pitchFamily="2" charset="2"/>
              <a:buChar char="q"/>
            </a:pPr>
            <a:endParaRPr lang="en-US" sz="2800" b="1" dirty="0"/>
          </a:p>
          <a:p>
            <a:pPr lvl="1" algn="just">
              <a:lnSpc>
                <a:spcPct val="100000"/>
              </a:lnSpc>
              <a:buFont typeface="Wingdings" pitchFamily="2" charset="2"/>
              <a:buChar char="q"/>
            </a:pPr>
            <a:endParaRPr lang="en-US" sz="2800" b="1" dirty="0"/>
          </a:p>
          <a:p>
            <a:pPr marL="411454" indent="-411454" algn="just" defTabSz="548604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2082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2847371" y="220774"/>
            <a:ext cx="6296629" cy="1262586"/>
          </a:xfrm>
          <a:noFill/>
          <a:ln>
            <a:miter lim="800000"/>
            <a:headEnd/>
            <a:tailEnd/>
          </a:ln>
        </p:spPr>
        <p:txBody>
          <a:bodyPr vert="horz"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r"/>
            <a:r>
              <a:rPr lang="en-US" sz="4200" dirty="0"/>
              <a:t>General Questions</a:t>
            </a:r>
            <a:br>
              <a:rPr lang="en-US" sz="4200" dirty="0"/>
            </a:br>
            <a:r>
              <a:rPr lang="en-US" sz="4200" dirty="0"/>
              <a:t>about Contrac</a:t>
            </a:r>
            <a:r>
              <a:rPr lang="en-US" sz="4000" dirty="0"/>
              <a:t>ts</a:t>
            </a:r>
            <a:endParaRPr lang="ru-RU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69304" y="1770063"/>
            <a:ext cx="8478456" cy="4686038"/>
          </a:xfrm>
        </p:spPr>
        <p:txBody>
          <a:bodyPr/>
          <a:lstStyle/>
          <a:p>
            <a:pPr algn="just">
              <a:lnSpc>
                <a:spcPct val="100000"/>
              </a:lnSpc>
              <a:buNone/>
            </a:pPr>
            <a:endParaRPr lang="en-US" sz="3000" b="1" dirty="0"/>
          </a:p>
          <a:p>
            <a:pPr algn="just">
              <a:lnSpc>
                <a:spcPct val="100000"/>
              </a:lnSpc>
              <a:buNone/>
            </a:pPr>
            <a:r>
              <a:rPr lang="en-US" b="1" u="sng" dirty="0"/>
              <a:t>For non-RA citizens we</a:t>
            </a:r>
          </a:p>
          <a:p>
            <a:pPr algn="just">
              <a:lnSpc>
                <a:spcPct val="100000"/>
              </a:lnSpc>
              <a:buFont typeface="Wingdings" pitchFamily="2" charset="2"/>
              <a:buChar char="v"/>
            </a:pPr>
            <a:r>
              <a:rPr lang="en-US" b="1" dirty="0"/>
              <a:t>will assist in getting a social card and opening a bank account</a:t>
            </a:r>
          </a:p>
          <a:p>
            <a:pPr algn="just">
              <a:lnSpc>
                <a:spcPct val="100000"/>
              </a:lnSpc>
              <a:buFont typeface="Wingdings" pitchFamily="2" charset="2"/>
              <a:buChar char="v"/>
            </a:pPr>
            <a:r>
              <a:rPr lang="en-US" b="1" dirty="0"/>
              <a:t>will give a statement on income tax at the end of employment for tax declaration </a:t>
            </a:r>
            <a:r>
              <a:rPr lang="ru-RU" b="1" dirty="0"/>
              <a:t>to</a:t>
            </a:r>
            <a:r>
              <a:rPr lang="en-US" b="1" dirty="0"/>
              <a:t> avoid double taxation 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q"/>
            </a:pPr>
            <a:endParaRPr lang="en-US" sz="2800" b="1" dirty="0"/>
          </a:p>
          <a:p>
            <a:pPr marL="411454" indent="-411454" algn="just" defTabSz="548604" fontAlgn="auto">
              <a:lnSpc>
                <a:spcPct val="100000"/>
              </a:lnSpc>
              <a:spcAft>
                <a:spcPts val="0"/>
              </a:spcAft>
              <a:buFont typeface="Arial"/>
              <a:buChar char="•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2082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1767839" y="325120"/>
            <a:ext cx="7376161" cy="1587440"/>
          </a:xfrm>
          <a:noFill/>
          <a:ln>
            <a:miter lim="800000"/>
            <a:headEnd/>
            <a:tailEnd/>
          </a:ln>
        </p:spPr>
        <p:txBody>
          <a:bodyPr vert="horz" wrap="square" numCol="1" anchorCtr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3600" dirty="0"/>
              <a:t>HR-Specific Policies:</a:t>
            </a:r>
            <a:br>
              <a:rPr lang="en-US" sz="3600" dirty="0"/>
            </a:br>
            <a:r>
              <a:rPr lang="en-US" sz="3300" dirty="0"/>
              <a:t>Equal Opportunity and</a:t>
            </a:r>
            <a:br>
              <a:rPr lang="en-US" sz="3300" dirty="0"/>
            </a:br>
            <a:r>
              <a:rPr lang="en-US" sz="3300" dirty="0"/>
              <a:t>Non-discrimination in Employment</a:t>
            </a:r>
            <a:endParaRPr lang="ru-RU" sz="33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2115503"/>
            <a:ext cx="8478456" cy="2700337"/>
          </a:xfrm>
        </p:spPr>
        <p:txBody>
          <a:bodyPr/>
          <a:lstStyle/>
          <a:p>
            <a:pPr marL="411454" indent="-411454" algn="just" defTabSz="548604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en-US" dirty="0"/>
              <a:t>	</a:t>
            </a:r>
            <a:r>
              <a:rPr lang="en-US" sz="3200" dirty="0"/>
              <a:t>No person employed by or seeking employment with the AUA shall be discriminated against because of race, religion, national origin, age, gender, marital status, medical condition or disability</a:t>
            </a:r>
            <a:endParaRPr lang="ru-RU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245" y="4745620"/>
            <a:ext cx="6447098" cy="1469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874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620" y="1669144"/>
            <a:ext cx="8715737" cy="4731656"/>
          </a:xfrm>
        </p:spPr>
        <p:txBody>
          <a:bodyPr/>
          <a:lstStyle/>
          <a:p>
            <a:pPr>
              <a:lnSpc>
                <a:spcPct val="100000"/>
              </a:lnSpc>
              <a:buFont typeface="Wingdings" pitchFamily="2" charset="2"/>
              <a:buChar char="q"/>
            </a:pPr>
            <a:endParaRPr lang="en-US" dirty="0"/>
          </a:p>
          <a:p>
            <a:pPr>
              <a:lnSpc>
                <a:spcPct val="100000"/>
              </a:lnSpc>
              <a:buFont typeface="Wingdings" pitchFamily="2" charset="2"/>
              <a:buChar char="q"/>
            </a:pPr>
            <a:r>
              <a:rPr lang="en-US" dirty="0"/>
              <a:t>Please inform HR department about the business trip at a minimum of </a:t>
            </a:r>
            <a:r>
              <a:rPr lang="en-US" b="1" u="sng" dirty="0">
                <a:solidFill>
                  <a:srgbClr val="FF0000"/>
                </a:solidFill>
              </a:rPr>
              <a:t>five days </a:t>
            </a:r>
            <a:r>
              <a:rPr lang="en-US" dirty="0"/>
              <a:t>prior by email mentioning the place of the business trip, purpose, duration and expenses</a:t>
            </a:r>
          </a:p>
          <a:p>
            <a:pPr>
              <a:lnSpc>
                <a:spcPct val="100000"/>
              </a:lnSpc>
              <a:buFont typeface="Wingdings" pitchFamily="2" charset="2"/>
              <a:buChar char="q"/>
            </a:pPr>
            <a:endParaRPr lang="en-US" sz="1000" dirty="0"/>
          </a:p>
          <a:p>
            <a:pPr>
              <a:lnSpc>
                <a:spcPct val="100000"/>
              </a:lnSpc>
              <a:buFont typeface="Wingdings" pitchFamily="2" charset="2"/>
              <a:buChar char="q"/>
            </a:pPr>
            <a:r>
              <a:rPr lang="en-US" dirty="0"/>
              <a:t>Please submit </a:t>
            </a:r>
            <a:r>
              <a:rPr lang="en-US" b="1" u="sng" dirty="0">
                <a:solidFill>
                  <a:srgbClr val="FF0000"/>
                </a:solidFill>
              </a:rPr>
              <a:t>Business trip request form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to HR department for processing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3322319" y="138896"/>
            <a:ext cx="5364482" cy="1235624"/>
          </a:xfrm>
          <a:noFill/>
          <a:ln>
            <a:miter lim="800000"/>
            <a:headEnd/>
            <a:tailEnd/>
          </a:ln>
        </p:spPr>
        <p:txBody>
          <a:bodyPr vert="horz" wrap="square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800" dirty="0"/>
              <a:t>HR-Specific Policies: Business Travel</a:t>
            </a:r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val="1143936605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2592</TotalTime>
  <Words>338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ＭＳ ゴシック</vt:lpstr>
      <vt:lpstr>Arial</vt:lpstr>
      <vt:lpstr>Calibri</vt:lpstr>
      <vt:lpstr>Helvetica Neue</vt:lpstr>
      <vt:lpstr>Times New Roman</vt:lpstr>
      <vt:lpstr>Wingdings</vt:lpstr>
      <vt:lpstr>Presentation1</vt:lpstr>
      <vt:lpstr>Acrobat Document</vt:lpstr>
      <vt:lpstr>AUA New Faculty Orientation Session</vt:lpstr>
      <vt:lpstr>Employee Benefits</vt:lpstr>
      <vt:lpstr>Additional Holidays</vt:lpstr>
      <vt:lpstr>ID Cards</vt:lpstr>
      <vt:lpstr>How to receive your salary</vt:lpstr>
      <vt:lpstr>General Questions about Contracts</vt:lpstr>
      <vt:lpstr>General Questions about Contracts</vt:lpstr>
      <vt:lpstr>HR-Specific Policies: Equal Opportunity and Non-discrimination in Employment</vt:lpstr>
      <vt:lpstr>HR-Specific Policies: Business Travel</vt:lpstr>
      <vt:lpstr>Business trip request form</vt:lpstr>
      <vt:lpstr>PowerPoint Presentation</vt:lpstr>
    </vt:vector>
  </TitlesOfParts>
  <Company>ICTS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ICTS</dc:creator>
  <cp:lastModifiedBy>Sharistan Melkonian</cp:lastModifiedBy>
  <cp:revision>56</cp:revision>
  <cp:lastPrinted>2014-07-24T19:49:27Z</cp:lastPrinted>
  <dcterms:created xsi:type="dcterms:W3CDTF">2014-07-29T12:40:52Z</dcterms:created>
  <dcterms:modified xsi:type="dcterms:W3CDTF">2016-08-26T09:24:54Z</dcterms:modified>
</cp:coreProperties>
</file>