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BC8AB-F168-45A3-9F71-BBEDDEE047D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929A7-CD9D-4A5B-8F85-06C4BE4EE217}">
      <dgm:prSet phldrT="[Text]"/>
      <dgm:spPr/>
      <dgm:t>
        <a:bodyPr/>
        <a:lstStyle/>
        <a:p>
          <a:r>
            <a:rPr lang="en-US" dirty="0" smtClean="0"/>
            <a:t>Disruption</a:t>
          </a:r>
          <a:endParaRPr lang="en-US" dirty="0"/>
        </a:p>
      </dgm:t>
    </dgm:pt>
    <dgm:pt modelId="{3EFE3831-E8A7-4781-810A-040EB60829FF}" type="parTrans" cxnId="{C79247DF-DB66-4B42-949F-DAAEEC31E857}">
      <dgm:prSet/>
      <dgm:spPr/>
      <dgm:t>
        <a:bodyPr/>
        <a:lstStyle/>
        <a:p>
          <a:endParaRPr lang="en-US"/>
        </a:p>
      </dgm:t>
    </dgm:pt>
    <dgm:pt modelId="{377943F5-E924-4BE5-9AA7-D1F49BD9018A}" type="sibTrans" cxnId="{C79247DF-DB66-4B42-949F-DAAEEC31E857}">
      <dgm:prSet/>
      <dgm:spPr/>
      <dgm:t>
        <a:bodyPr/>
        <a:lstStyle/>
        <a:p>
          <a:endParaRPr lang="en-US"/>
        </a:p>
      </dgm:t>
    </dgm:pt>
    <dgm:pt modelId="{EE43BD35-8598-4FD3-B451-49BF0A499EB1}">
      <dgm:prSet phldrT="[Text]"/>
      <dgm:spPr/>
      <dgm:t>
        <a:bodyPr/>
        <a:lstStyle/>
        <a:p>
          <a:r>
            <a:rPr lang="en-US" dirty="0" smtClean="0"/>
            <a:t>Rehearsing</a:t>
          </a:r>
          <a:endParaRPr lang="en-US" dirty="0"/>
        </a:p>
      </dgm:t>
    </dgm:pt>
    <dgm:pt modelId="{F8336FBB-8846-4C99-AF02-982EDBDBA269}" type="parTrans" cxnId="{33F5C558-141C-4E49-97EB-8AFDBDB797DA}">
      <dgm:prSet/>
      <dgm:spPr/>
      <dgm:t>
        <a:bodyPr/>
        <a:lstStyle/>
        <a:p>
          <a:endParaRPr lang="en-US"/>
        </a:p>
      </dgm:t>
    </dgm:pt>
    <dgm:pt modelId="{035CD111-DF8A-47CD-9AE7-2EDB9DF475AB}" type="sibTrans" cxnId="{33F5C558-141C-4E49-97EB-8AFDBDB797DA}">
      <dgm:prSet/>
      <dgm:spPr/>
      <dgm:t>
        <a:bodyPr/>
        <a:lstStyle/>
        <a:p>
          <a:endParaRPr lang="en-US"/>
        </a:p>
      </dgm:t>
    </dgm:pt>
    <dgm:pt modelId="{BFFCB5C4-372C-43CE-8C77-A0025C2F8E62}">
      <dgm:prSet phldrT="[Text]"/>
      <dgm:spPr/>
      <dgm:t>
        <a:bodyPr/>
        <a:lstStyle/>
        <a:p>
          <a:r>
            <a:rPr lang="en-US" dirty="0" smtClean="0"/>
            <a:t>Feedback (and Revision)</a:t>
          </a:r>
          <a:endParaRPr lang="en-US" dirty="0"/>
        </a:p>
      </dgm:t>
    </dgm:pt>
    <dgm:pt modelId="{694DFE59-7C3D-4134-90A9-A4C1F8A0095B}" type="parTrans" cxnId="{D52BDA42-78A3-41C7-B832-24A90F48DCDF}">
      <dgm:prSet/>
      <dgm:spPr/>
      <dgm:t>
        <a:bodyPr/>
        <a:lstStyle/>
        <a:p>
          <a:endParaRPr lang="en-US"/>
        </a:p>
      </dgm:t>
    </dgm:pt>
    <dgm:pt modelId="{960A1196-D0B3-43CE-979B-76718646DB6F}" type="sibTrans" cxnId="{D52BDA42-78A3-41C7-B832-24A90F48DCDF}">
      <dgm:prSet/>
      <dgm:spPr/>
      <dgm:t>
        <a:bodyPr/>
        <a:lstStyle/>
        <a:p>
          <a:endParaRPr lang="en-US"/>
        </a:p>
      </dgm:t>
    </dgm:pt>
    <dgm:pt modelId="{2DDE423F-B0D3-4710-BAC0-E255B80124DE}">
      <dgm:prSet/>
      <dgm:spPr/>
      <dgm:t>
        <a:bodyPr/>
        <a:lstStyle/>
        <a:p>
          <a:r>
            <a:rPr lang="en-US" dirty="0" smtClean="0"/>
            <a:t>Goal-Setting</a:t>
          </a:r>
          <a:endParaRPr lang="en-US" dirty="0"/>
        </a:p>
      </dgm:t>
    </dgm:pt>
    <dgm:pt modelId="{37830D4E-B925-4F23-A73F-A5D76AF087AB}" type="parTrans" cxnId="{1CB6B5F6-E13F-49DA-B192-F6F9BD895042}">
      <dgm:prSet/>
      <dgm:spPr/>
    </dgm:pt>
    <dgm:pt modelId="{38D9A5EB-7C5E-4209-A7C4-35D0F5619B69}" type="sibTrans" cxnId="{1CB6B5F6-E13F-49DA-B192-F6F9BD895042}">
      <dgm:prSet/>
      <dgm:spPr/>
      <dgm:t>
        <a:bodyPr/>
        <a:lstStyle/>
        <a:p>
          <a:endParaRPr lang="en-US"/>
        </a:p>
      </dgm:t>
    </dgm:pt>
    <dgm:pt modelId="{2E64AC2C-4CE8-4E0B-A236-ACBCC5FA470C}">
      <dgm:prSet/>
      <dgm:spPr/>
      <dgm:t>
        <a:bodyPr/>
        <a:lstStyle/>
        <a:p>
          <a:r>
            <a:rPr lang="en-US" dirty="0" smtClean="0"/>
            <a:t>Making Connections	</a:t>
          </a:r>
          <a:endParaRPr lang="en-US" dirty="0"/>
        </a:p>
      </dgm:t>
    </dgm:pt>
    <dgm:pt modelId="{32B2FF11-38C8-4FF9-97C9-FCDA42FE1442}" type="parTrans" cxnId="{040322D5-772D-4642-86A2-09BF2122D447}">
      <dgm:prSet/>
      <dgm:spPr/>
    </dgm:pt>
    <dgm:pt modelId="{7DA36F50-1977-46C4-9FC5-40A7ED9600DB}" type="sibTrans" cxnId="{040322D5-772D-4642-86A2-09BF2122D447}">
      <dgm:prSet/>
      <dgm:spPr/>
      <dgm:t>
        <a:bodyPr/>
        <a:lstStyle/>
        <a:p>
          <a:endParaRPr lang="en-US"/>
        </a:p>
      </dgm:t>
    </dgm:pt>
    <dgm:pt modelId="{497D66C1-34CE-4FDA-A125-D15361B44686}" type="pres">
      <dgm:prSet presAssocID="{9F9BC8AB-F168-45A3-9F71-BBEDDEE047DC}" presName="outerComposite" presStyleCnt="0">
        <dgm:presLayoutVars>
          <dgm:chMax val="5"/>
          <dgm:dir/>
          <dgm:resizeHandles val="exact"/>
        </dgm:presLayoutVars>
      </dgm:prSet>
      <dgm:spPr/>
    </dgm:pt>
    <dgm:pt modelId="{6ECBEAFB-811D-4B2A-8D15-321A2C16A925}" type="pres">
      <dgm:prSet presAssocID="{9F9BC8AB-F168-45A3-9F71-BBEDDEE047DC}" presName="dummyMaxCanvas" presStyleCnt="0">
        <dgm:presLayoutVars/>
      </dgm:prSet>
      <dgm:spPr/>
    </dgm:pt>
    <dgm:pt modelId="{28CBC1E4-C40C-4F84-A06E-7F29BA9C216F}" type="pres">
      <dgm:prSet presAssocID="{9F9BC8AB-F168-45A3-9F71-BBEDDEE047D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939A2-DEB4-4D88-8386-B2CC48D4FCF1}" type="pres">
      <dgm:prSet presAssocID="{9F9BC8AB-F168-45A3-9F71-BBEDDEE047DC}" presName="FiveNodes_2" presStyleLbl="node1" presStyleIdx="1" presStyleCnt="5">
        <dgm:presLayoutVars>
          <dgm:bulletEnabled val="1"/>
        </dgm:presLayoutVars>
      </dgm:prSet>
      <dgm:spPr/>
    </dgm:pt>
    <dgm:pt modelId="{86653BFB-437E-487B-AC0D-CCD09615246C}" type="pres">
      <dgm:prSet presAssocID="{9F9BC8AB-F168-45A3-9F71-BBEDDEE047D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25D82-364C-4D5E-B978-6CA7DBC85617}" type="pres">
      <dgm:prSet presAssocID="{9F9BC8AB-F168-45A3-9F71-BBEDDEE047DC}" presName="FiveNodes_4" presStyleLbl="node1" presStyleIdx="3" presStyleCnt="5">
        <dgm:presLayoutVars>
          <dgm:bulletEnabled val="1"/>
        </dgm:presLayoutVars>
      </dgm:prSet>
      <dgm:spPr/>
    </dgm:pt>
    <dgm:pt modelId="{26A02EEE-0EB7-4CE0-9AB6-BAD2F0B33E90}" type="pres">
      <dgm:prSet presAssocID="{9F9BC8AB-F168-45A3-9F71-BBEDDEE047DC}" presName="FiveNodes_5" presStyleLbl="node1" presStyleIdx="4" presStyleCnt="5">
        <dgm:presLayoutVars>
          <dgm:bulletEnabled val="1"/>
        </dgm:presLayoutVars>
      </dgm:prSet>
      <dgm:spPr/>
    </dgm:pt>
    <dgm:pt modelId="{902A644C-2A71-4E15-B118-F86179A8D0E5}" type="pres">
      <dgm:prSet presAssocID="{9F9BC8AB-F168-45A3-9F71-BBEDDEE047DC}" presName="FiveConn_1-2" presStyleLbl="fgAccFollowNode1" presStyleIdx="0" presStyleCnt="4">
        <dgm:presLayoutVars>
          <dgm:bulletEnabled val="1"/>
        </dgm:presLayoutVars>
      </dgm:prSet>
      <dgm:spPr/>
    </dgm:pt>
    <dgm:pt modelId="{C6CE7A23-17F0-4B52-8E7D-5B411BAEE00B}" type="pres">
      <dgm:prSet presAssocID="{9F9BC8AB-F168-45A3-9F71-BBEDDEE047DC}" presName="FiveConn_2-3" presStyleLbl="fgAccFollowNode1" presStyleIdx="1" presStyleCnt="4">
        <dgm:presLayoutVars>
          <dgm:bulletEnabled val="1"/>
        </dgm:presLayoutVars>
      </dgm:prSet>
      <dgm:spPr/>
    </dgm:pt>
    <dgm:pt modelId="{951D399E-204A-4110-9B30-2E36D61A16DE}" type="pres">
      <dgm:prSet presAssocID="{9F9BC8AB-F168-45A3-9F71-BBEDDEE047DC}" presName="FiveConn_3-4" presStyleLbl="fgAccFollowNode1" presStyleIdx="2" presStyleCnt="4">
        <dgm:presLayoutVars>
          <dgm:bulletEnabled val="1"/>
        </dgm:presLayoutVars>
      </dgm:prSet>
      <dgm:spPr/>
    </dgm:pt>
    <dgm:pt modelId="{217E8335-B09B-49FC-8A5A-2876E2DEAC96}" type="pres">
      <dgm:prSet presAssocID="{9F9BC8AB-F168-45A3-9F71-BBEDDEE047DC}" presName="FiveConn_4-5" presStyleLbl="fgAccFollowNode1" presStyleIdx="3" presStyleCnt="4">
        <dgm:presLayoutVars>
          <dgm:bulletEnabled val="1"/>
        </dgm:presLayoutVars>
      </dgm:prSet>
      <dgm:spPr/>
    </dgm:pt>
    <dgm:pt modelId="{87253E16-304D-4207-93B7-B5D607B9727C}" type="pres">
      <dgm:prSet presAssocID="{9F9BC8AB-F168-45A3-9F71-BBEDDEE047D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3289A-2088-4AC9-BB63-9485F4021155}" type="pres">
      <dgm:prSet presAssocID="{9F9BC8AB-F168-45A3-9F71-BBEDDEE047DC}" presName="FiveNodes_2_text" presStyleLbl="node1" presStyleIdx="4" presStyleCnt="5">
        <dgm:presLayoutVars>
          <dgm:bulletEnabled val="1"/>
        </dgm:presLayoutVars>
      </dgm:prSet>
      <dgm:spPr/>
    </dgm:pt>
    <dgm:pt modelId="{BAD32CF0-9587-4B27-A2DF-8A2E0EDB214B}" type="pres">
      <dgm:prSet presAssocID="{9F9BC8AB-F168-45A3-9F71-BBEDDEE047D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F7D0D-CCAC-431C-AD04-F9D29AA33CA0}" type="pres">
      <dgm:prSet presAssocID="{9F9BC8AB-F168-45A3-9F71-BBEDDEE047DC}" presName="FiveNodes_4_text" presStyleLbl="node1" presStyleIdx="4" presStyleCnt="5">
        <dgm:presLayoutVars>
          <dgm:bulletEnabled val="1"/>
        </dgm:presLayoutVars>
      </dgm:prSet>
      <dgm:spPr/>
    </dgm:pt>
    <dgm:pt modelId="{010074FE-B9E6-453D-9954-782DF8F22659}" type="pres">
      <dgm:prSet presAssocID="{9F9BC8AB-F168-45A3-9F71-BBEDDEE047D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3CC2817-D58B-490F-96F8-C139CC36D814}" type="presOf" srcId="{EE43BD35-8598-4FD3-B451-49BF0A499EB1}" destId="{1A1F7D0D-CCAC-431C-AD04-F9D29AA33CA0}" srcOrd="1" destOrd="0" presId="urn:microsoft.com/office/officeart/2005/8/layout/vProcess5"/>
    <dgm:cxn modelId="{7F6E0BB9-0B70-4B83-BEFB-6142CA8ED560}" type="presOf" srcId="{9D7929A7-CD9D-4A5B-8F85-06C4BE4EE217}" destId="{28CBC1E4-C40C-4F84-A06E-7F29BA9C216F}" srcOrd="0" destOrd="0" presId="urn:microsoft.com/office/officeart/2005/8/layout/vProcess5"/>
    <dgm:cxn modelId="{A6A26754-2A79-41DF-AFB5-7552FCA36960}" type="presOf" srcId="{377943F5-E924-4BE5-9AA7-D1F49BD9018A}" destId="{902A644C-2A71-4E15-B118-F86179A8D0E5}" srcOrd="0" destOrd="0" presId="urn:microsoft.com/office/officeart/2005/8/layout/vProcess5"/>
    <dgm:cxn modelId="{A281DB21-7A36-4891-858E-335634E136CA}" type="presOf" srcId="{2E64AC2C-4CE8-4E0B-A236-ACBCC5FA470C}" destId="{86653BFB-437E-487B-AC0D-CCD09615246C}" srcOrd="0" destOrd="0" presId="urn:microsoft.com/office/officeart/2005/8/layout/vProcess5"/>
    <dgm:cxn modelId="{037CD820-3E0F-46E4-841D-0F2C354DF6AE}" type="presOf" srcId="{BFFCB5C4-372C-43CE-8C77-A0025C2F8E62}" destId="{26A02EEE-0EB7-4CE0-9AB6-BAD2F0B33E90}" srcOrd="0" destOrd="0" presId="urn:microsoft.com/office/officeart/2005/8/layout/vProcess5"/>
    <dgm:cxn modelId="{56F9FCED-4551-42D6-B92F-033C50EA1C30}" type="presOf" srcId="{2E64AC2C-4CE8-4E0B-A236-ACBCC5FA470C}" destId="{BAD32CF0-9587-4B27-A2DF-8A2E0EDB214B}" srcOrd="1" destOrd="0" presId="urn:microsoft.com/office/officeart/2005/8/layout/vProcess5"/>
    <dgm:cxn modelId="{FB9E8C48-42D2-46B9-A7B8-F190BD6A021E}" type="presOf" srcId="{9F9BC8AB-F168-45A3-9F71-BBEDDEE047DC}" destId="{497D66C1-34CE-4FDA-A125-D15361B44686}" srcOrd="0" destOrd="0" presId="urn:microsoft.com/office/officeart/2005/8/layout/vProcess5"/>
    <dgm:cxn modelId="{3708FD69-0FBB-4ABF-9A26-2D17C4B1EEC2}" type="presOf" srcId="{7DA36F50-1977-46C4-9FC5-40A7ED9600DB}" destId="{951D399E-204A-4110-9B30-2E36D61A16DE}" srcOrd="0" destOrd="0" presId="urn:microsoft.com/office/officeart/2005/8/layout/vProcess5"/>
    <dgm:cxn modelId="{04552680-B2DC-4038-ABF2-A81BF10E622B}" type="presOf" srcId="{2DDE423F-B0D3-4710-BAC0-E255B80124DE}" destId="{1043289A-2088-4AC9-BB63-9485F4021155}" srcOrd="1" destOrd="0" presId="urn:microsoft.com/office/officeart/2005/8/layout/vProcess5"/>
    <dgm:cxn modelId="{040322D5-772D-4642-86A2-09BF2122D447}" srcId="{9F9BC8AB-F168-45A3-9F71-BBEDDEE047DC}" destId="{2E64AC2C-4CE8-4E0B-A236-ACBCC5FA470C}" srcOrd="2" destOrd="0" parTransId="{32B2FF11-38C8-4FF9-97C9-FCDA42FE1442}" sibTransId="{7DA36F50-1977-46C4-9FC5-40A7ED9600DB}"/>
    <dgm:cxn modelId="{C79247DF-DB66-4B42-949F-DAAEEC31E857}" srcId="{9F9BC8AB-F168-45A3-9F71-BBEDDEE047DC}" destId="{9D7929A7-CD9D-4A5B-8F85-06C4BE4EE217}" srcOrd="0" destOrd="0" parTransId="{3EFE3831-E8A7-4781-810A-040EB60829FF}" sibTransId="{377943F5-E924-4BE5-9AA7-D1F49BD9018A}"/>
    <dgm:cxn modelId="{08C1D8F6-5135-4C8A-A689-C70E160C3B0B}" type="presOf" srcId="{035CD111-DF8A-47CD-9AE7-2EDB9DF475AB}" destId="{217E8335-B09B-49FC-8A5A-2876E2DEAC96}" srcOrd="0" destOrd="0" presId="urn:microsoft.com/office/officeart/2005/8/layout/vProcess5"/>
    <dgm:cxn modelId="{9BDB9191-4FDD-4B05-A015-448D5D5D6FCC}" type="presOf" srcId="{38D9A5EB-7C5E-4209-A7C4-35D0F5619B69}" destId="{C6CE7A23-17F0-4B52-8E7D-5B411BAEE00B}" srcOrd="0" destOrd="0" presId="urn:microsoft.com/office/officeart/2005/8/layout/vProcess5"/>
    <dgm:cxn modelId="{4BA0820F-353B-4EED-B8E5-D2390D7AC8DE}" type="presOf" srcId="{2DDE423F-B0D3-4710-BAC0-E255B80124DE}" destId="{902939A2-DEB4-4D88-8386-B2CC48D4FCF1}" srcOrd="0" destOrd="0" presId="urn:microsoft.com/office/officeart/2005/8/layout/vProcess5"/>
    <dgm:cxn modelId="{3C325284-A8B1-4157-BFA6-1FA7EB38C92F}" type="presOf" srcId="{9D7929A7-CD9D-4A5B-8F85-06C4BE4EE217}" destId="{87253E16-304D-4207-93B7-B5D607B9727C}" srcOrd="1" destOrd="0" presId="urn:microsoft.com/office/officeart/2005/8/layout/vProcess5"/>
    <dgm:cxn modelId="{13CB4413-210D-4411-8D7B-405B9D83EDDE}" type="presOf" srcId="{EE43BD35-8598-4FD3-B451-49BF0A499EB1}" destId="{66B25D82-364C-4D5E-B978-6CA7DBC85617}" srcOrd="0" destOrd="0" presId="urn:microsoft.com/office/officeart/2005/8/layout/vProcess5"/>
    <dgm:cxn modelId="{33F5C558-141C-4E49-97EB-8AFDBDB797DA}" srcId="{9F9BC8AB-F168-45A3-9F71-BBEDDEE047DC}" destId="{EE43BD35-8598-4FD3-B451-49BF0A499EB1}" srcOrd="3" destOrd="0" parTransId="{F8336FBB-8846-4C99-AF02-982EDBDBA269}" sibTransId="{035CD111-DF8A-47CD-9AE7-2EDB9DF475AB}"/>
    <dgm:cxn modelId="{D52BDA42-78A3-41C7-B832-24A90F48DCDF}" srcId="{9F9BC8AB-F168-45A3-9F71-BBEDDEE047DC}" destId="{BFFCB5C4-372C-43CE-8C77-A0025C2F8E62}" srcOrd="4" destOrd="0" parTransId="{694DFE59-7C3D-4134-90A9-A4C1F8A0095B}" sibTransId="{960A1196-D0B3-43CE-979B-76718646DB6F}"/>
    <dgm:cxn modelId="{6F6DCDC3-BA78-4E0D-9790-E9D5850C321F}" type="presOf" srcId="{BFFCB5C4-372C-43CE-8C77-A0025C2F8E62}" destId="{010074FE-B9E6-453D-9954-782DF8F22659}" srcOrd="1" destOrd="0" presId="urn:microsoft.com/office/officeart/2005/8/layout/vProcess5"/>
    <dgm:cxn modelId="{1CB6B5F6-E13F-49DA-B192-F6F9BD895042}" srcId="{9F9BC8AB-F168-45A3-9F71-BBEDDEE047DC}" destId="{2DDE423F-B0D3-4710-BAC0-E255B80124DE}" srcOrd="1" destOrd="0" parTransId="{37830D4E-B925-4F23-A73F-A5D76AF087AB}" sibTransId="{38D9A5EB-7C5E-4209-A7C4-35D0F5619B69}"/>
    <dgm:cxn modelId="{CE3B8DAF-5766-4F07-A6B6-233959719F22}" type="presParOf" srcId="{497D66C1-34CE-4FDA-A125-D15361B44686}" destId="{6ECBEAFB-811D-4B2A-8D15-321A2C16A925}" srcOrd="0" destOrd="0" presId="urn:microsoft.com/office/officeart/2005/8/layout/vProcess5"/>
    <dgm:cxn modelId="{3A0B1699-A63E-4F13-95A7-23894C3E013B}" type="presParOf" srcId="{497D66C1-34CE-4FDA-A125-D15361B44686}" destId="{28CBC1E4-C40C-4F84-A06E-7F29BA9C216F}" srcOrd="1" destOrd="0" presId="urn:microsoft.com/office/officeart/2005/8/layout/vProcess5"/>
    <dgm:cxn modelId="{7004B7BF-A7A4-4FC6-AEF3-D3DC58293CBB}" type="presParOf" srcId="{497D66C1-34CE-4FDA-A125-D15361B44686}" destId="{902939A2-DEB4-4D88-8386-B2CC48D4FCF1}" srcOrd="2" destOrd="0" presId="urn:microsoft.com/office/officeart/2005/8/layout/vProcess5"/>
    <dgm:cxn modelId="{67865EB9-4150-4C1B-A7ED-00D414C58137}" type="presParOf" srcId="{497D66C1-34CE-4FDA-A125-D15361B44686}" destId="{86653BFB-437E-487B-AC0D-CCD09615246C}" srcOrd="3" destOrd="0" presId="urn:microsoft.com/office/officeart/2005/8/layout/vProcess5"/>
    <dgm:cxn modelId="{AD998699-A5EE-4BD5-BF83-A164001C690D}" type="presParOf" srcId="{497D66C1-34CE-4FDA-A125-D15361B44686}" destId="{66B25D82-364C-4D5E-B978-6CA7DBC85617}" srcOrd="4" destOrd="0" presId="urn:microsoft.com/office/officeart/2005/8/layout/vProcess5"/>
    <dgm:cxn modelId="{392D0690-3502-4DB9-AB2C-A21264771366}" type="presParOf" srcId="{497D66C1-34CE-4FDA-A125-D15361B44686}" destId="{26A02EEE-0EB7-4CE0-9AB6-BAD2F0B33E90}" srcOrd="5" destOrd="0" presId="urn:microsoft.com/office/officeart/2005/8/layout/vProcess5"/>
    <dgm:cxn modelId="{A660659B-2CF4-4988-AC9C-5F9ED09A17F8}" type="presParOf" srcId="{497D66C1-34CE-4FDA-A125-D15361B44686}" destId="{902A644C-2A71-4E15-B118-F86179A8D0E5}" srcOrd="6" destOrd="0" presId="urn:microsoft.com/office/officeart/2005/8/layout/vProcess5"/>
    <dgm:cxn modelId="{5E870DCF-3286-4856-B002-A1A208A8290B}" type="presParOf" srcId="{497D66C1-34CE-4FDA-A125-D15361B44686}" destId="{C6CE7A23-17F0-4B52-8E7D-5B411BAEE00B}" srcOrd="7" destOrd="0" presId="urn:microsoft.com/office/officeart/2005/8/layout/vProcess5"/>
    <dgm:cxn modelId="{A33DD0BE-BA0A-4F2E-9F14-04E3937FD123}" type="presParOf" srcId="{497D66C1-34CE-4FDA-A125-D15361B44686}" destId="{951D399E-204A-4110-9B30-2E36D61A16DE}" srcOrd="8" destOrd="0" presId="urn:microsoft.com/office/officeart/2005/8/layout/vProcess5"/>
    <dgm:cxn modelId="{04ED59D6-8846-4295-87A8-0B75BC93486C}" type="presParOf" srcId="{497D66C1-34CE-4FDA-A125-D15361B44686}" destId="{217E8335-B09B-49FC-8A5A-2876E2DEAC96}" srcOrd="9" destOrd="0" presId="urn:microsoft.com/office/officeart/2005/8/layout/vProcess5"/>
    <dgm:cxn modelId="{25641368-A07B-4D22-94D6-EBC2690BCAED}" type="presParOf" srcId="{497D66C1-34CE-4FDA-A125-D15361B44686}" destId="{87253E16-304D-4207-93B7-B5D607B9727C}" srcOrd="10" destOrd="0" presId="urn:microsoft.com/office/officeart/2005/8/layout/vProcess5"/>
    <dgm:cxn modelId="{216056AB-E237-4B78-9E51-2C179D731446}" type="presParOf" srcId="{497D66C1-34CE-4FDA-A125-D15361B44686}" destId="{1043289A-2088-4AC9-BB63-9485F4021155}" srcOrd="11" destOrd="0" presId="urn:microsoft.com/office/officeart/2005/8/layout/vProcess5"/>
    <dgm:cxn modelId="{3C4FCBE9-8E45-4B47-999E-2729622883AF}" type="presParOf" srcId="{497D66C1-34CE-4FDA-A125-D15361B44686}" destId="{BAD32CF0-9587-4B27-A2DF-8A2E0EDB214B}" srcOrd="12" destOrd="0" presId="urn:microsoft.com/office/officeart/2005/8/layout/vProcess5"/>
    <dgm:cxn modelId="{0B337A1A-3552-463F-9BAC-24D2ABA0FAF3}" type="presParOf" srcId="{497D66C1-34CE-4FDA-A125-D15361B44686}" destId="{1A1F7D0D-CCAC-431C-AD04-F9D29AA33CA0}" srcOrd="13" destOrd="0" presId="urn:microsoft.com/office/officeart/2005/8/layout/vProcess5"/>
    <dgm:cxn modelId="{0AACC63D-D8F6-4D5E-AEF8-DA5BC10F61C5}" type="presParOf" srcId="{497D66C1-34CE-4FDA-A125-D15361B44686}" destId="{010074FE-B9E6-453D-9954-782DF8F2265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CBC1E4-C40C-4F84-A06E-7F29BA9C216F}">
      <dsp:nvSpPr>
        <dsp:cNvPr id="0" name=""/>
        <dsp:cNvSpPr/>
      </dsp:nvSpPr>
      <dsp:spPr>
        <a:xfrm>
          <a:off x="0" y="0"/>
          <a:ext cx="6548263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Disruption</a:t>
          </a:r>
          <a:endParaRPr lang="en-US" sz="3700" kern="1200" dirty="0"/>
        </a:p>
      </dsp:txBody>
      <dsp:txXfrm>
        <a:off x="0" y="0"/>
        <a:ext cx="5612146" cy="822960"/>
      </dsp:txXfrm>
    </dsp:sp>
    <dsp:sp modelId="{902939A2-DEB4-4D88-8386-B2CC48D4FCF1}">
      <dsp:nvSpPr>
        <dsp:cNvPr id="0" name=""/>
        <dsp:cNvSpPr/>
      </dsp:nvSpPr>
      <dsp:spPr>
        <a:xfrm>
          <a:off x="488993" y="937260"/>
          <a:ext cx="6548263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Goal-Setting</a:t>
          </a:r>
          <a:endParaRPr lang="en-US" sz="3700" kern="1200" dirty="0"/>
        </a:p>
      </dsp:txBody>
      <dsp:txXfrm>
        <a:off x="488993" y="937260"/>
        <a:ext cx="5524345" cy="822960"/>
      </dsp:txXfrm>
    </dsp:sp>
    <dsp:sp modelId="{86653BFB-437E-487B-AC0D-CCD09615246C}">
      <dsp:nvSpPr>
        <dsp:cNvPr id="0" name=""/>
        <dsp:cNvSpPr/>
      </dsp:nvSpPr>
      <dsp:spPr>
        <a:xfrm>
          <a:off x="977987" y="1874520"/>
          <a:ext cx="6548263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Making Connections	</a:t>
          </a:r>
          <a:endParaRPr lang="en-US" sz="3700" kern="1200" dirty="0"/>
        </a:p>
      </dsp:txBody>
      <dsp:txXfrm>
        <a:off x="977987" y="1874520"/>
        <a:ext cx="5524345" cy="822960"/>
      </dsp:txXfrm>
    </dsp:sp>
    <dsp:sp modelId="{66B25D82-364C-4D5E-B978-6CA7DBC85617}">
      <dsp:nvSpPr>
        <dsp:cNvPr id="0" name=""/>
        <dsp:cNvSpPr/>
      </dsp:nvSpPr>
      <dsp:spPr>
        <a:xfrm>
          <a:off x="1466981" y="2811780"/>
          <a:ext cx="6548263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Rehearsing</a:t>
          </a:r>
          <a:endParaRPr lang="en-US" sz="3700" kern="1200" dirty="0"/>
        </a:p>
      </dsp:txBody>
      <dsp:txXfrm>
        <a:off x="1466981" y="2811780"/>
        <a:ext cx="5524345" cy="822960"/>
      </dsp:txXfrm>
    </dsp:sp>
    <dsp:sp modelId="{26A02EEE-0EB7-4CE0-9AB6-BAD2F0B33E90}">
      <dsp:nvSpPr>
        <dsp:cNvPr id="0" name=""/>
        <dsp:cNvSpPr/>
      </dsp:nvSpPr>
      <dsp:spPr>
        <a:xfrm>
          <a:off x="1955974" y="3749040"/>
          <a:ext cx="6548263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Feedback (and Revision)</a:t>
          </a:r>
          <a:endParaRPr lang="en-US" sz="3700" kern="1200" dirty="0"/>
        </a:p>
      </dsp:txBody>
      <dsp:txXfrm>
        <a:off x="1955974" y="3749040"/>
        <a:ext cx="5524345" cy="822960"/>
      </dsp:txXfrm>
    </dsp:sp>
    <dsp:sp modelId="{902A644C-2A71-4E15-B118-F86179A8D0E5}">
      <dsp:nvSpPr>
        <dsp:cNvPr id="0" name=""/>
        <dsp:cNvSpPr/>
      </dsp:nvSpPr>
      <dsp:spPr>
        <a:xfrm>
          <a:off x="6013339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013339" y="601217"/>
        <a:ext cx="534924" cy="534924"/>
      </dsp:txXfrm>
    </dsp:sp>
    <dsp:sp modelId="{C6CE7A23-17F0-4B52-8E7D-5B411BAEE00B}">
      <dsp:nvSpPr>
        <dsp:cNvPr id="0" name=""/>
        <dsp:cNvSpPr/>
      </dsp:nvSpPr>
      <dsp:spPr>
        <a:xfrm>
          <a:off x="6502332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02332" y="1538478"/>
        <a:ext cx="534924" cy="534924"/>
      </dsp:txXfrm>
    </dsp:sp>
    <dsp:sp modelId="{951D399E-204A-4110-9B30-2E36D61A16DE}">
      <dsp:nvSpPr>
        <dsp:cNvPr id="0" name=""/>
        <dsp:cNvSpPr/>
      </dsp:nvSpPr>
      <dsp:spPr>
        <a:xfrm>
          <a:off x="6991326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991326" y="2462022"/>
        <a:ext cx="534924" cy="534924"/>
      </dsp:txXfrm>
    </dsp:sp>
    <dsp:sp modelId="{217E8335-B09B-49FC-8A5A-2876E2DEAC96}">
      <dsp:nvSpPr>
        <dsp:cNvPr id="0" name=""/>
        <dsp:cNvSpPr/>
      </dsp:nvSpPr>
      <dsp:spPr>
        <a:xfrm>
          <a:off x="7480320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480320" y="3408426"/>
        <a:ext cx="534924" cy="534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EFEF27-CC63-4068-A9B9-759843C731D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7ED7A8-2429-407C-AC0A-51F3A052F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Assessment to </a:t>
            </a:r>
            <a:r>
              <a:rPr lang="en-US" smtClean="0"/>
              <a:t>Produce 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Testing Effect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Minute Paper: Evaluations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addition to learning, course evaluations improved: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Course Condition</a:t>
            </a:r>
            <a:r>
              <a:rPr lang="en-US" dirty="0" smtClean="0"/>
              <a:t>	</a:t>
            </a:r>
            <a:r>
              <a:rPr lang="en-US" u="sng" dirty="0" smtClean="0"/>
              <a:t>Highest Course Rating %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pPr>
              <a:buNone/>
            </a:pPr>
            <a:r>
              <a:rPr lang="en-US" dirty="0" smtClean="0"/>
              <a:t>	Control Sections				50</a:t>
            </a:r>
          </a:p>
          <a:p>
            <a:pPr>
              <a:buNone/>
            </a:pPr>
            <a:r>
              <a:rPr lang="en-US" dirty="0" smtClean="0"/>
              <a:t>	“Minute Paper” sections			68.1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r>
              <a:rPr lang="en-US" sz="2400" dirty="0" err="1" smtClean="0"/>
              <a:t>Rogerson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Pre-Testing Effect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“In a series of experiments, [</a:t>
            </a:r>
            <a:r>
              <a:rPr lang="en-US" dirty="0" err="1" smtClean="0"/>
              <a:t>Kornell</a:t>
            </a:r>
            <a:r>
              <a:rPr lang="en-US" dirty="0" smtClean="0"/>
              <a:t>, Hays, and </a:t>
            </a:r>
            <a:r>
              <a:rPr lang="en-US" dirty="0" err="1" smtClean="0"/>
              <a:t>Bjork</a:t>
            </a:r>
            <a:r>
              <a:rPr lang="en-US" dirty="0" smtClean="0"/>
              <a:t>] showed that if students make an unsuccessful attempt to retrieve information </a:t>
            </a:r>
            <a:r>
              <a:rPr lang="en-US" b="1" dirty="0" smtClean="0"/>
              <a:t>before receiving an answer</a:t>
            </a:r>
            <a:r>
              <a:rPr lang="en-US" dirty="0" smtClean="0"/>
              <a:t>, they remember the information better than in a control condition in which they simply study the information. </a:t>
            </a:r>
            <a:r>
              <a:rPr lang="en-US" b="1" dirty="0" smtClean="0"/>
              <a:t>Trying and failing to retrieve the answer is actually helpful to learning</a:t>
            </a:r>
            <a:r>
              <a:rPr lang="en-US" dirty="0" smtClean="0"/>
              <a:t>.”</a:t>
            </a: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Roediger</a:t>
            </a:r>
            <a:r>
              <a:rPr lang="en-US" dirty="0" smtClean="0"/>
              <a:t> and Finn</a:t>
            </a: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i="1" dirty="0" smtClean="0"/>
              <a:t>Scientific American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Learning Process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Frequent 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dirty="0" smtClean="0"/>
              <a:t>“The Critical Importance of Retrieval for Learning”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000" dirty="0" smtClean="0"/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3000" dirty="0" smtClean="0"/>
              <a:t>	Test and Study			80%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3000" dirty="0" smtClean="0"/>
              <a:t>	Test but NO Study		80%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3000" dirty="0" smtClean="0"/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3000" dirty="0" smtClean="0"/>
              <a:t>	NO Test OR Study		33%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3000" dirty="0" smtClean="0"/>
              <a:t>	Study but NO Test		35%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	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		</a:t>
            </a:r>
            <a:r>
              <a:rPr lang="en-US" sz="2600" dirty="0" err="1" smtClean="0"/>
              <a:t>Karpicke</a:t>
            </a:r>
            <a:r>
              <a:rPr lang="en-US" sz="2600" dirty="0" smtClean="0"/>
              <a:t> and </a:t>
            </a:r>
            <a:r>
              <a:rPr lang="en-US" sz="2600" dirty="0" err="1" smtClean="0"/>
              <a:t>Roediger</a:t>
            </a:r>
            <a:endParaRPr lang="en-US" sz="26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				</a:t>
            </a:r>
            <a:r>
              <a:rPr lang="en-US" sz="2600" i="1" dirty="0" smtClean="0"/>
              <a:t>Science</a:t>
            </a:r>
            <a:endParaRPr lang="en-US" sz="2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Transience</a:t>
            </a:r>
            <a:endParaRPr lang="en-US" dirty="0"/>
          </a:p>
        </p:txBody>
      </p:sp>
      <p:sp>
        <p:nvSpPr>
          <p:cNvPr id="1024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sz="2600" dirty="0" smtClean="0"/>
              <a:t>“When information has not been used for longer and longer periods of time, it becomes less and less likely that it will be needed in the future . . . our memory systems have picked up on this . . . and in essence made a bet that when we haven't used information recently, we probably won't need it in the future.”</a:t>
            </a:r>
            <a:r>
              <a:rPr lang="en-US" dirty="0" smtClean="0"/>
              <a:t>	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				</a:t>
            </a:r>
            <a:r>
              <a:rPr lang="en-US" sz="2400" dirty="0" smtClean="0"/>
              <a:t>Daniel </a:t>
            </a:r>
            <a:r>
              <a:rPr lang="en-US" sz="2400" dirty="0" err="1" smtClean="0"/>
              <a:t>Schacter</a:t>
            </a:r>
            <a:endParaRPr lang="en-US" sz="24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The Seven Sins of Memory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Limits of Memory</a:t>
            </a:r>
            <a:endParaRPr lang="en-US" dirty="0"/>
          </a:p>
        </p:txBody>
      </p:sp>
      <p:sp>
        <p:nvSpPr>
          <p:cNvPr id="11266" name="Content Placeholder 1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sz="2600" dirty="0" smtClean="0"/>
              <a:t>“In long-term-memory the limiting factor is not storage capacity, but rather the ability to find what you need when you need it. Long-term memory is rather like having a vast amount of closet space—it is easy to store many items, but it is difficult to retrieve the needed item in a timely fashion.”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		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					</a:t>
            </a:r>
            <a:r>
              <a:rPr lang="en-US" sz="2400" dirty="0" smtClean="0"/>
              <a:t>Michelle Miller							</a:t>
            </a:r>
            <a:r>
              <a:rPr lang="en-US" sz="2400" i="1" dirty="0" smtClean="0"/>
              <a:t>College Teaching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Transience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/>
              <a:t>“Memories . . . are encoded by modifications in the strengths of connections among neurons.  When we experience an event or acquire a new fact, complex chemical changes occur at the junctions—synapses—that connect neurons with one another.  Experiments indicate that with the passage of time, these modifications can dissipate . . . </a:t>
            </a:r>
            <a:r>
              <a:rPr lang="en-US" sz="2600" b="1" dirty="0" smtClean="0"/>
              <a:t>Unless strengthened by subsequent retrieval and recounting</a:t>
            </a:r>
            <a:r>
              <a:rPr lang="en-US" sz="2600" dirty="0" smtClean="0"/>
              <a:t>, the connections become so weak that recall is eventually precluded.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				</a:t>
            </a:r>
            <a:r>
              <a:rPr lang="en-US" sz="2400" dirty="0" smtClean="0"/>
              <a:t>Daniel </a:t>
            </a:r>
            <a:r>
              <a:rPr lang="en-US" sz="2400" dirty="0" err="1" smtClean="0"/>
              <a:t>Schacter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					</a:t>
            </a:r>
            <a:r>
              <a:rPr lang="en-US" sz="2400" i="1" dirty="0" smtClean="0"/>
              <a:t>The Seven Sins of Memory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Testing Effect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Frequent, Low-Stakes Assessments</a:t>
            </a:r>
          </a:p>
          <a:p>
            <a:endParaRPr lang="en-US" dirty="0" smtClean="0"/>
          </a:p>
          <a:p>
            <a:pPr lvl="1"/>
            <a:r>
              <a:rPr lang="en-US" sz="3200" dirty="0" smtClean="0"/>
              <a:t>Short-answer quizzes</a:t>
            </a:r>
          </a:p>
          <a:p>
            <a:pPr lvl="1"/>
            <a:r>
              <a:rPr lang="en-US" sz="3200" dirty="0" smtClean="0"/>
              <a:t>Clicker questions</a:t>
            </a:r>
          </a:p>
          <a:p>
            <a:pPr lvl="1"/>
            <a:r>
              <a:rPr lang="en-US" sz="3200" dirty="0" smtClean="0"/>
              <a:t>Writing exercises</a:t>
            </a:r>
          </a:p>
          <a:p>
            <a:pPr lvl="1"/>
            <a:r>
              <a:rPr lang="en-US" sz="3200" dirty="0" smtClean="0"/>
              <a:t>Group application tasks</a:t>
            </a:r>
          </a:p>
          <a:p>
            <a:pPr lvl="1"/>
            <a:r>
              <a:rPr lang="en-US" sz="3200" dirty="0" smtClean="0"/>
              <a:t>Integrative activities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“Testing” on the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Oral Questions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lvl="1" indent="-256032">
              <a:buFont typeface="Wingdings 3"/>
              <a:buChar char="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What did we cover in Wednesday’s class?  How about Monday’s class? 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What was the most important concept from last night’s reading?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How does this idea connect to the material we covered last week?</a:t>
            </a:r>
          </a:p>
          <a:p>
            <a:pPr lvl="1" indent="-256032">
              <a:buFont typeface="Wingdings 3"/>
              <a:buChar char="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What key concept from today should you remember for the final exam?</a:t>
            </a:r>
          </a:p>
          <a:p>
            <a:pPr lvl="1" indent="-256032">
              <a:buFont typeface="Wingdings 3"/>
              <a:buChar char="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 indent="-256032">
              <a:buFont typeface="Wingdings 3"/>
              <a:buChar char="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 indent="-256032">
              <a:buFont typeface="Wingdings 3"/>
              <a:buChar char="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 indent="-256032">
              <a:buFont typeface="Wingdings 3"/>
              <a:buChar char="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Minute Paper: Learning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 concluded with “brief questions about the material that had just been discussed in class.”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smtClean="0"/>
              <a:t>Course Condition</a:t>
            </a:r>
            <a:r>
              <a:rPr lang="en-US" dirty="0" smtClean="0"/>
              <a:t>		</a:t>
            </a:r>
            <a:r>
              <a:rPr lang="en-US" u="sng" dirty="0" smtClean="0"/>
              <a:t>Failure/Dropout 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Control sections				34.5</a:t>
            </a:r>
          </a:p>
          <a:p>
            <a:pPr>
              <a:buNone/>
            </a:pPr>
            <a:r>
              <a:rPr lang="en-US" dirty="0" smtClean="0"/>
              <a:t>		Minute paper sections			16.7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600" dirty="0" smtClean="0"/>
              <a:t>Brian J. </a:t>
            </a:r>
            <a:r>
              <a:rPr lang="en-US" sz="2600" dirty="0" err="1" smtClean="0"/>
              <a:t>Rogerson</a:t>
            </a:r>
            <a:endParaRPr lang="en-US" sz="2600" dirty="0" smtClean="0"/>
          </a:p>
          <a:p>
            <a:pPr>
              <a:buNone/>
            </a:pPr>
            <a:r>
              <a:rPr lang="en-US" sz="2600" i="1" dirty="0" smtClean="0"/>
              <a:t>				Journal of Chemical Education </a:t>
            </a:r>
            <a:r>
              <a:rPr lang="en-US" sz="2600" dirty="0" smtClean="0"/>
              <a:t>80.2</a:t>
            </a: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416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The Testing Effect</vt:lpstr>
      <vt:lpstr>Overview: Learning Process </vt:lpstr>
      <vt:lpstr>Frequent Assessment</vt:lpstr>
      <vt:lpstr>Transience</vt:lpstr>
      <vt:lpstr>Limits of Memory</vt:lpstr>
      <vt:lpstr>Transience Redux</vt:lpstr>
      <vt:lpstr>The Testing Effect</vt:lpstr>
      <vt:lpstr>“Testing” on the Edges</vt:lpstr>
      <vt:lpstr>The Minute Paper: Learning</vt:lpstr>
      <vt:lpstr>The Minute Paper: Evaluations</vt:lpstr>
      <vt:lpstr> The Pre-Testing Effect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Testing Effect</dc:title>
  <dc:creator>lang</dc:creator>
  <cp:lastModifiedBy>lang</cp:lastModifiedBy>
  <cp:revision>6</cp:revision>
  <dcterms:created xsi:type="dcterms:W3CDTF">2013-10-04T21:01:51Z</dcterms:created>
  <dcterms:modified xsi:type="dcterms:W3CDTF">2013-10-13T14:14:46Z</dcterms:modified>
</cp:coreProperties>
</file>