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12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8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3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3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6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1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2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9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0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4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FB4D-4AFD-4B69-98C6-FCB589738690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5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AFB4D-4AFD-4B69-98C6-FCB589738690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FF4F1-BD4B-4D67-B1B5-E470C0DB5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3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0872" y="10937"/>
            <a:ext cx="3515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PBL Design Worksheet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445" y="429821"/>
            <a:ext cx="3896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ourse:__________________________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405" y="2088211"/>
            <a:ext cx="3199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Project Launch</a:t>
            </a:r>
          </a:p>
          <a:p>
            <a:r>
              <a:rPr lang="en-US" sz="1400" dirty="0" smtClean="0"/>
              <a:t>An engaging, interactive experience with multiple entry points for diverse learners that invites multiple perspectives and fosters diverse, innovative thinking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3204376" y="1994562"/>
            <a:ext cx="3560637" cy="1496612"/>
          </a:xfrm>
          <a:prstGeom prst="roundRect">
            <a:avLst>
              <a:gd name="adj" fmla="val 958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731" y="3727510"/>
            <a:ext cx="319962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Essential </a:t>
            </a:r>
            <a:r>
              <a:rPr lang="en-US" sz="1600" b="1" dirty="0" smtClean="0"/>
              <a:t>(Driving) </a:t>
            </a:r>
            <a:r>
              <a:rPr lang="en-US" sz="1600" b="1" dirty="0" smtClean="0"/>
              <a:t>Questions</a:t>
            </a:r>
            <a:endParaRPr lang="en-US" sz="1600" b="1" dirty="0" smtClean="0"/>
          </a:p>
          <a:p>
            <a:r>
              <a:rPr lang="en-US" sz="1400" dirty="0" smtClean="0"/>
              <a:t>Open-ended questions– relevant to academia, students’ lives and beyond school– expressed in student-friendly language and encourage diverse thinking and further inquiry</a:t>
            </a:r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3205702" y="3674048"/>
            <a:ext cx="3560637" cy="1590594"/>
          </a:xfrm>
          <a:prstGeom prst="roundRect">
            <a:avLst>
              <a:gd name="adj" fmla="val 958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30093" y="1734124"/>
            <a:ext cx="1669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My ideas are…</a:t>
            </a:r>
            <a:endParaRPr lang="en-US" sz="1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436" y="5422456"/>
            <a:ext cx="31996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Exhibition </a:t>
            </a:r>
            <a:br>
              <a:rPr lang="en-US" sz="1600" b="1" dirty="0" smtClean="0"/>
            </a:br>
            <a:r>
              <a:rPr lang="en-US" sz="1600" b="1" dirty="0" smtClean="0"/>
              <a:t>(Presentation of Learning)</a:t>
            </a:r>
            <a:endParaRPr lang="en-US" sz="1600" b="1" dirty="0" smtClean="0"/>
          </a:p>
          <a:p>
            <a:r>
              <a:rPr lang="en-US" sz="1400" dirty="0" smtClean="0"/>
              <a:t>Bring student work into the “real world” to share work with </a:t>
            </a:r>
            <a:r>
              <a:rPr lang="en-US" sz="1400" dirty="0" smtClean="0"/>
              <a:t>community </a:t>
            </a:r>
            <a:r>
              <a:rPr lang="en-US" sz="1400" dirty="0" smtClean="0"/>
              <a:t>members to foster meaning by putting student work in the position of serving others.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3200407" y="5457786"/>
            <a:ext cx="3560637" cy="1590594"/>
          </a:xfrm>
          <a:prstGeom prst="roundRect">
            <a:avLst>
              <a:gd name="adj" fmla="val 958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31834" y="6997154"/>
            <a:ext cx="2128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Questions to discuss: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-14574" y="6881196"/>
            <a:ext cx="669764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450000"/>
              </a:lnSpc>
              <a:buFont typeface="+mj-lt"/>
              <a:buAutoNum type="arabicPeriod"/>
            </a:pPr>
            <a:r>
              <a:rPr lang="en-US" sz="1400" dirty="0" smtClean="0"/>
              <a:t>What will make this work authentic?</a:t>
            </a:r>
          </a:p>
          <a:p>
            <a:pPr marL="342900" indent="-342900">
              <a:lnSpc>
                <a:spcPct val="450000"/>
              </a:lnSpc>
              <a:buFont typeface="+mj-lt"/>
              <a:buAutoNum type="arabicPeriod"/>
            </a:pPr>
            <a:r>
              <a:rPr lang="en-US" sz="1400" dirty="0" smtClean="0"/>
              <a:t>How </a:t>
            </a:r>
            <a:r>
              <a:rPr lang="en-US" sz="1400" dirty="0" smtClean="0"/>
              <a:t>will community members or experts be used?</a:t>
            </a:r>
          </a:p>
          <a:p>
            <a:pPr marL="342900" indent="-342900">
              <a:lnSpc>
                <a:spcPct val="450000"/>
              </a:lnSpc>
              <a:buFont typeface="+mj-lt"/>
              <a:buAutoNum type="arabicPeriod"/>
            </a:pPr>
            <a:r>
              <a:rPr lang="en-US" sz="1400" dirty="0" smtClean="0"/>
              <a:t>How </a:t>
            </a:r>
            <a:r>
              <a:rPr lang="en-US" sz="1400" dirty="0" smtClean="0"/>
              <a:t>will opportunities be created for students &amp; teachers to reflect about this work?</a:t>
            </a:r>
            <a:endParaRPr lang="en-US" sz="1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7188641"/>
            <a:ext cx="2362200" cy="3976"/>
          </a:xfrm>
          <a:prstGeom prst="line">
            <a:avLst/>
          </a:prstGeom>
          <a:ln w="53975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94200" y="7192617"/>
            <a:ext cx="2373680" cy="3976"/>
          </a:xfrm>
          <a:prstGeom prst="line">
            <a:avLst/>
          </a:prstGeom>
          <a:ln w="53975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28337" y="834189"/>
            <a:ext cx="6625389" cy="88828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/>
              <a:t>My PBL concept is: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8618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104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Ray</dc:creator>
  <cp:lastModifiedBy>Chris Ray</cp:lastModifiedBy>
  <cp:revision>15</cp:revision>
  <dcterms:created xsi:type="dcterms:W3CDTF">2016-05-15T11:02:15Z</dcterms:created>
  <dcterms:modified xsi:type="dcterms:W3CDTF">2018-04-03T07:58:04Z</dcterms:modified>
</cp:coreProperties>
</file>