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4" r:id="rId4"/>
    <p:sldMasterId id="2147483982" r:id="rId5"/>
    <p:sldMasterId id="2147483998" r:id="rId6"/>
    <p:sldMasterId id="2147484014" r:id="rId7"/>
    <p:sldMasterId id="2147484030" r:id="rId8"/>
    <p:sldMasterId id="2147484046" r:id="rId9"/>
    <p:sldMasterId id="2147484062" r:id="rId10"/>
    <p:sldMasterId id="2147484078" r:id="rId11"/>
    <p:sldMasterId id="2147484094" r:id="rId12"/>
    <p:sldMasterId id="2147484110" r:id="rId13"/>
  </p:sldMasterIdLst>
  <p:notesMasterIdLst>
    <p:notesMasterId r:id="rId28"/>
  </p:notesMasterIdLst>
  <p:handoutMasterIdLst>
    <p:handoutMasterId r:id="rId29"/>
  </p:handoutMasterIdLst>
  <p:sldIdLst>
    <p:sldId id="319" r:id="rId14"/>
    <p:sldId id="341" r:id="rId15"/>
    <p:sldId id="342" r:id="rId16"/>
    <p:sldId id="343" r:id="rId17"/>
    <p:sldId id="344" r:id="rId18"/>
    <p:sldId id="345" r:id="rId19"/>
    <p:sldId id="346" r:id="rId20"/>
    <p:sldId id="331" r:id="rId21"/>
    <p:sldId id="340" r:id="rId22"/>
    <p:sldId id="329" r:id="rId23"/>
    <p:sldId id="335" r:id="rId24"/>
    <p:sldId id="325" r:id="rId25"/>
    <p:sldId id="347" r:id="rId26"/>
    <p:sldId id="293" r:id="rId27"/>
  </p:sldIdLst>
  <p:sldSz cx="9144000" cy="6858000" type="screen4x3"/>
  <p:notesSz cx="6797675" cy="9928225"/>
  <p:defaultTextStyle>
    <a:defPPr>
      <a:defRPr lang="en-GB"/>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D0032"/>
    <a:srgbClr val="051B35"/>
    <a:srgbClr val="AFC828"/>
    <a:srgbClr val="EFA720"/>
    <a:srgbClr val="008C99"/>
    <a:srgbClr val="DE6222"/>
    <a:srgbClr val="4B384C"/>
    <a:srgbClr val="221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7558" autoAdjust="0"/>
  </p:normalViewPr>
  <p:slideViewPr>
    <p:cSldViewPr snapToGrid="0" snapToObjects="1">
      <p:cViewPr>
        <p:scale>
          <a:sx n="60" d="100"/>
          <a:sy n="60" d="100"/>
        </p:scale>
        <p:origin x="1506" y="132"/>
      </p:cViewPr>
      <p:guideLst/>
    </p:cSldViewPr>
  </p:slideViewPr>
  <p:outlineViewPr>
    <p:cViewPr>
      <p:scale>
        <a:sx n="33" d="100"/>
        <a:sy n="33" d="100"/>
      </p:scale>
      <p:origin x="0" y="-3636"/>
    </p:cViewPr>
  </p:outlineViewPr>
  <p:notesTextViewPr>
    <p:cViewPr>
      <p:scale>
        <a:sx n="1" d="1"/>
        <a:sy n="1" d="1"/>
      </p:scale>
      <p:origin x="0" y="0"/>
    </p:cViewPr>
  </p:notesTextViewPr>
  <p:notesViewPr>
    <p:cSldViewPr snapToGrid="0" snapToObjects="1">
      <p:cViewPr varScale="1">
        <p:scale>
          <a:sx n="74" d="100"/>
          <a:sy n="74" d="100"/>
        </p:scale>
        <p:origin x="217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F8183BB3-64BA-444A-8ACA-5592C61FF22F}" type="datetimeFigureOut">
              <a:rPr lang="en-GB" altLang="en-US"/>
              <a:pPr>
                <a:defRPr/>
              </a:pPr>
              <a:t>14/07/2015</a:t>
            </a:fld>
            <a:endParaRPr lang="en-GB" alt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3851E36-7ACB-40C4-8E25-7CA2FD9D659C}" type="slidenum">
              <a:rPr lang="en-GB" altLang="en-US"/>
              <a:pPr>
                <a:defRPr/>
              </a:pPr>
              <a:t>‹#›</a:t>
            </a:fld>
            <a:endParaRPr lang="en-GB" altLang="en-US"/>
          </a:p>
        </p:txBody>
      </p:sp>
    </p:spTree>
    <p:extLst>
      <p:ext uri="{BB962C8B-B14F-4D97-AF65-F5344CB8AC3E}">
        <p14:creationId xmlns:p14="http://schemas.microsoft.com/office/powerpoint/2010/main" val="524198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smtClean="0"/>
            </a:lvl1pPr>
          </a:lstStyle>
          <a:p>
            <a:pPr>
              <a:defRPr/>
            </a:pPr>
            <a:fld id="{36BB1B00-A40E-4136-961F-57598ABD01F3}" type="datetimeFigureOut">
              <a:rPr lang="en-GB"/>
              <a:pPr>
                <a:defRPr/>
              </a:pPr>
              <a:t>14/07/2015</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smtClean="0"/>
            </a:lvl1pPr>
          </a:lstStyle>
          <a:p>
            <a:pPr>
              <a:defRPr/>
            </a:pPr>
            <a:fld id="{CC224118-1AF1-4C4D-B5C0-FF35F33CA4C3}" type="slidenum">
              <a:rPr lang="en-GB"/>
              <a:pPr>
                <a:defRPr/>
              </a:pPr>
              <a:t>‹#›</a:t>
            </a:fld>
            <a:endParaRPr lang="en-GB"/>
          </a:p>
        </p:txBody>
      </p:sp>
    </p:spTree>
    <p:extLst>
      <p:ext uri="{BB962C8B-B14F-4D97-AF65-F5344CB8AC3E}">
        <p14:creationId xmlns:p14="http://schemas.microsoft.com/office/powerpoint/2010/main" val="19345436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2B53B869-DDBA-4747-BDB8-243CCF3022AB}" type="slidenum">
              <a:rPr lang="en-GB" smtClean="0"/>
              <a:pPr>
                <a:defRPr/>
              </a:pPr>
              <a:t>1</a:t>
            </a:fld>
            <a:endParaRPr lang="en-GB"/>
          </a:p>
        </p:txBody>
      </p:sp>
    </p:spTree>
    <p:extLst>
      <p:ext uri="{BB962C8B-B14F-4D97-AF65-F5344CB8AC3E}">
        <p14:creationId xmlns:p14="http://schemas.microsoft.com/office/powerpoint/2010/main" val="2364848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Participants in pairs or threes discuss different</a:t>
            </a:r>
            <a:r>
              <a:rPr lang="en-GB" baseline="0" dirty="0" smtClean="0"/>
              <a:t> errors and feed back to the group</a:t>
            </a:r>
            <a:endParaRPr lang="en-GB" dirty="0"/>
          </a:p>
        </p:txBody>
      </p:sp>
      <p:sp>
        <p:nvSpPr>
          <p:cNvPr id="4" name="Slide Number Placeholder 3"/>
          <p:cNvSpPr>
            <a:spLocks noGrp="1"/>
          </p:cNvSpPr>
          <p:nvPr>
            <p:ph type="sldNum" sz="quarter" idx="10"/>
          </p:nvPr>
        </p:nvSpPr>
        <p:spPr/>
        <p:txBody>
          <a:bodyPr/>
          <a:lstStyle/>
          <a:p>
            <a:fld id="{F628DCB3-B065-456C-A5EE-C352CE55177E}" type="slidenum">
              <a:rPr lang="en-GB" smtClean="0"/>
              <a:t>11</a:t>
            </a:fld>
            <a:endParaRPr lang="en-GB"/>
          </a:p>
        </p:txBody>
      </p:sp>
    </p:spTree>
    <p:extLst>
      <p:ext uri="{BB962C8B-B14F-4D97-AF65-F5344CB8AC3E}">
        <p14:creationId xmlns:p14="http://schemas.microsoft.com/office/powerpoint/2010/main" val="1451384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Task for participants: In pairs, list some questions you might ask students to explore this case study</a:t>
            </a:r>
          </a:p>
          <a:p>
            <a:r>
              <a:rPr lang="en-GB" dirty="0" smtClean="0"/>
              <a:t>Extension – annotate these to show the purpose of</a:t>
            </a:r>
            <a:r>
              <a:rPr lang="en-GB" baseline="0" dirty="0" smtClean="0"/>
              <a:t> each question / how you’ve structured it to be effective</a:t>
            </a:r>
          </a:p>
        </p:txBody>
      </p:sp>
      <p:sp>
        <p:nvSpPr>
          <p:cNvPr id="4" name="Slide Number Placeholder 3"/>
          <p:cNvSpPr>
            <a:spLocks noGrp="1"/>
          </p:cNvSpPr>
          <p:nvPr>
            <p:ph type="sldNum" sz="quarter" idx="10"/>
          </p:nvPr>
        </p:nvSpPr>
        <p:spPr/>
        <p:txBody>
          <a:bodyPr/>
          <a:lstStyle/>
          <a:p>
            <a:fld id="{F628DCB3-B065-456C-A5EE-C352CE55177E}" type="slidenum">
              <a:rPr lang="en-GB" smtClean="0"/>
              <a:t>12</a:t>
            </a:fld>
            <a:endParaRPr lang="en-GB"/>
          </a:p>
        </p:txBody>
      </p:sp>
    </p:spTree>
    <p:extLst>
      <p:ext uri="{BB962C8B-B14F-4D97-AF65-F5344CB8AC3E}">
        <p14:creationId xmlns:p14="http://schemas.microsoft.com/office/powerpoint/2010/main" val="3127281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C224118-1AF1-4C4D-B5C0-FF35F33CA4C3}" type="slidenum">
              <a:rPr lang="en-GB" smtClean="0"/>
              <a:pPr>
                <a:defRPr/>
              </a:pPr>
              <a:t>14</a:t>
            </a:fld>
            <a:endParaRPr lang="en-GB"/>
          </a:p>
        </p:txBody>
      </p:sp>
    </p:spTree>
    <p:extLst>
      <p:ext uri="{BB962C8B-B14F-4D97-AF65-F5344CB8AC3E}">
        <p14:creationId xmlns:p14="http://schemas.microsoft.com/office/powerpoint/2010/main" val="339715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a:t>
            </a:r>
            <a:r>
              <a:rPr lang="en-GB" baseline="0" dirty="0" smtClean="0"/>
              <a:t> might ask their lecturer questions to clarify meaning.</a:t>
            </a:r>
          </a:p>
          <a:p>
            <a:r>
              <a:rPr lang="en-GB" baseline="0" dirty="0" smtClean="0"/>
              <a:t>The focus of my presentation is on the questions that you may ask of your students</a:t>
            </a:r>
            <a:endParaRPr lang="en-GB" dirty="0"/>
          </a:p>
        </p:txBody>
      </p:sp>
      <p:sp>
        <p:nvSpPr>
          <p:cNvPr id="4" name="Slide Number Placeholder 3"/>
          <p:cNvSpPr>
            <a:spLocks noGrp="1"/>
          </p:cNvSpPr>
          <p:nvPr>
            <p:ph type="sldNum" sz="quarter" idx="10"/>
          </p:nvPr>
        </p:nvSpPr>
        <p:spPr/>
        <p:txBody>
          <a:bodyPr/>
          <a:lstStyle/>
          <a:p>
            <a:pPr>
              <a:defRPr/>
            </a:pPr>
            <a:fld id="{CC224118-1AF1-4C4D-B5C0-FF35F33CA4C3}" type="slidenum">
              <a:rPr lang="en-GB" smtClean="0"/>
              <a:pPr>
                <a:defRPr/>
              </a:pPr>
              <a:t>2</a:t>
            </a:fld>
            <a:endParaRPr lang="en-GB"/>
          </a:p>
        </p:txBody>
      </p:sp>
    </p:spTree>
    <p:extLst>
      <p:ext uri="{BB962C8B-B14F-4D97-AF65-F5344CB8AC3E}">
        <p14:creationId xmlns:p14="http://schemas.microsoft.com/office/powerpoint/2010/main" val="3247749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Most educators use questioning extensively – both verbally</a:t>
            </a:r>
            <a:r>
              <a:rPr lang="en-GB" baseline="0" dirty="0" smtClean="0"/>
              <a:t> and in writing. Verbal questions are an educator’s ‘stock in trade’</a:t>
            </a:r>
          </a:p>
          <a:p>
            <a:pPr>
              <a:lnSpc>
                <a:spcPct val="107000"/>
              </a:lnSpc>
              <a:spcAft>
                <a:spcPts val="0"/>
              </a:spcAft>
            </a:pPr>
            <a:r>
              <a:rPr lang="en-GB" sz="1200" kern="1200" dirty="0" smtClean="0">
                <a:solidFill>
                  <a:schemeClr val="tx1"/>
                </a:solidFill>
                <a:effectLst/>
                <a:latin typeface="+mn-lt"/>
                <a:ea typeface="+mn-ea"/>
                <a:cs typeface="+mn-cs"/>
              </a:rPr>
              <a:t>There is a crucial advantage to the questioning approach, and that is that the knowledge gained in such a lesson is 'transferable'. Imagine asking the two classes who experienced these lessons the following question: 'How should bread be stored overnight to prevent it going stale?' </a:t>
            </a:r>
            <a:r>
              <a:rPr lang="en-GB" sz="1200" kern="1200" dirty="0" smtClean="0">
                <a:solidFill>
                  <a:srgbClr val="010000"/>
                </a:solidFill>
                <a:effectLst/>
                <a:latin typeface="Calibri" panose="020F0502020204030204" pitchFamily="34" charset="0"/>
                <a:ea typeface="+mn-ea"/>
                <a:cs typeface="Times New Roman" panose="02020603050405020304" pitchFamily="18" charset="0"/>
              </a:rPr>
              <a:t>T</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he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c</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ass ta</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 </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 understand</a:t>
            </a:r>
            <a:r>
              <a:rPr lang="en-GB" sz="1200" i="1"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 </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th</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 p</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r</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oce</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s o</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f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go</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in</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 </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wo</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l</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d p</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ro</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babl</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y </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ave so</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m</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cor</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ect </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g</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ges</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ns; </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t</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y w</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ld b</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bl</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an</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f</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 </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th</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ei</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 u</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nder</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st</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an</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d</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 to t</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hi</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u</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fam</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ili</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ar </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p</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b</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em</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 </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im</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p</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rt</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a</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n</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teach fo</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r </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n</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d</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stan</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d</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in</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g</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ra</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t</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 </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ha</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j</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s</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for kn</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ow</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in</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g</a:t>
            </a:r>
            <a:r>
              <a:rPr lang="en-GB" sz="1200" dirty="0" smtClean="0">
                <a:solidFill>
                  <a:srgbClr val="4C474A"/>
                </a:solidFill>
                <a:effectLst/>
                <a:latin typeface="Calibri" panose="020F0502020204030204" pitchFamily="34" charset="0"/>
                <a:ea typeface="Calibri" panose="020F0502020204030204" pitchFamily="34" charset="0"/>
                <a:cs typeface="Times New Roman" panose="02020603050405020304" pitchFamily="18" charset="0"/>
              </a:rPr>
              <a:t>.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Que</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ti</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in</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g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te</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a</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ches </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tud</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ent</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 </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to t</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k </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f</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or t</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em</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se</a:t>
            </a:r>
            <a:r>
              <a:rPr lang="en-GB" sz="120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20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ves</a:t>
            </a:r>
            <a:r>
              <a:rPr lang="en-GB" sz="120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Mos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 p</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eop</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woul</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d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a</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e th</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at t</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he qu</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ti</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nin</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a</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pp</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ro</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ac</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w</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ould b</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m</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ore i</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nt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res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 for t</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ude</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nt</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s;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th</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ey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 ac</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ti</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ve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ly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nvo</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ve</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d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rathe</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 th</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 p</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ass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ve</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y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te</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nin</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g</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 an</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d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 q</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ti</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oning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y</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 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d</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to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tim</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lat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th</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s</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tudent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c</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rios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ty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w</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y </a:t>
            </a:r>
            <a:r>
              <a:rPr lang="en-GB" sz="1050" i="1"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d</a:t>
            </a:r>
            <a:r>
              <a:rPr lang="en-GB" sz="1050" i="1"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oes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cak</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g</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a</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Mo</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ov</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 t</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ud</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en</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ar</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mad</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to </a:t>
            </a:r>
            <a:r>
              <a:rPr lang="en-GB" sz="1050" i="1"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i="1"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h</a:t>
            </a:r>
            <a:r>
              <a:rPr lang="en-GB" sz="1050" i="1"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a:t>
            </a:r>
            <a:r>
              <a:rPr lang="en-GB" sz="1050" i="1"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nk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n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th</a:t>
            </a:r>
            <a:r>
              <a:rPr lang="en-GB" sz="1050" dirty="0" smtClean="0">
                <a:solidFill>
                  <a:srgbClr val="4C474A"/>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q</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ti</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oni</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a:t>
            </a:r>
            <a:r>
              <a:rPr lang="en-GB" sz="105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y</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esso</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th</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og</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ic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f th</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s</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ubj</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ct i</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x</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po</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d a</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nd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h</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y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re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en</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co</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a</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ged to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se </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it</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Ho</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w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co</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ul</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d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w</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sto</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r</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cak</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s t</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o s</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op </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th</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m go</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in</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g </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st</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a</a:t>
            </a:r>
            <a:r>
              <a:rPr lang="en-GB" sz="1050" dirty="0" smtClean="0">
                <a:solidFill>
                  <a:srgbClr val="010000"/>
                </a:solidFill>
                <a:effectLst/>
                <a:latin typeface="Calibri" panose="020F0502020204030204" pitchFamily="34" charset="0"/>
                <a:ea typeface="Calibri" panose="020F0502020204030204" pitchFamily="34" charset="0"/>
                <a:cs typeface="Times New Roman" panose="02020603050405020304" pitchFamily="18" charset="0"/>
              </a:rPr>
              <a:t>l</a:t>
            </a:r>
            <a:r>
              <a:rPr lang="en-GB" sz="1050" dirty="0" smtClean="0">
                <a:solidFill>
                  <a:srgbClr val="0F0D0E"/>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smtClean="0">
                <a:solidFill>
                  <a:srgbClr val="272426"/>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5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CC224118-1AF1-4C4D-B5C0-FF35F33CA4C3}" type="slidenum">
              <a:rPr lang="en-GB" smtClean="0"/>
              <a:pPr>
                <a:defRPr/>
              </a:pPr>
              <a:t>3</a:t>
            </a:fld>
            <a:endParaRPr lang="en-GB"/>
          </a:p>
        </p:txBody>
      </p:sp>
    </p:spTree>
    <p:extLst>
      <p:ext uri="{BB962C8B-B14F-4D97-AF65-F5344CB8AC3E}">
        <p14:creationId xmlns:p14="http://schemas.microsoft.com/office/powerpoint/2010/main" val="355312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C224118-1AF1-4C4D-B5C0-FF35F33CA4C3}" type="slidenum">
              <a:rPr lang="en-GB" smtClean="0"/>
              <a:pPr>
                <a:defRPr/>
              </a:pPr>
              <a:t>4</a:t>
            </a:fld>
            <a:endParaRPr lang="en-GB"/>
          </a:p>
        </p:txBody>
      </p:sp>
    </p:spTree>
    <p:extLst>
      <p:ext uri="{BB962C8B-B14F-4D97-AF65-F5344CB8AC3E}">
        <p14:creationId xmlns:p14="http://schemas.microsoft.com/office/powerpoint/2010/main" val="3393174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C224118-1AF1-4C4D-B5C0-FF35F33CA4C3}" type="slidenum">
              <a:rPr lang="en-GB" smtClean="0"/>
              <a:pPr>
                <a:defRPr/>
              </a:pPr>
              <a:t>5</a:t>
            </a:fld>
            <a:endParaRPr lang="en-GB"/>
          </a:p>
        </p:txBody>
      </p:sp>
    </p:spTree>
    <p:extLst>
      <p:ext uri="{BB962C8B-B14F-4D97-AF65-F5344CB8AC3E}">
        <p14:creationId xmlns:p14="http://schemas.microsoft.com/office/powerpoint/2010/main" val="266065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C224118-1AF1-4C4D-B5C0-FF35F33CA4C3}" type="slidenum">
              <a:rPr lang="en-GB" smtClean="0"/>
              <a:pPr>
                <a:defRPr/>
              </a:pPr>
              <a:t>6</a:t>
            </a:fld>
            <a:endParaRPr lang="en-GB"/>
          </a:p>
        </p:txBody>
      </p:sp>
    </p:spTree>
    <p:extLst>
      <p:ext uri="{BB962C8B-B14F-4D97-AF65-F5344CB8AC3E}">
        <p14:creationId xmlns:p14="http://schemas.microsoft.com/office/powerpoint/2010/main" val="1374701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tool</a:t>
            </a:r>
            <a:r>
              <a:rPr lang="en-GB" baseline="0" dirty="0" smtClean="0"/>
              <a:t> to help us in constructing questions…</a:t>
            </a:r>
            <a:endParaRPr lang="en-GB" dirty="0"/>
          </a:p>
        </p:txBody>
      </p:sp>
      <p:sp>
        <p:nvSpPr>
          <p:cNvPr id="4" name="Slide Number Placeholder 3"/>
          <p:cNvSpPr>
            <a:spLocks noGrp="1"/>
          </p:cNvSpPr>
          <p:nvPr>
            <p:ph type="sldNum" sz="quarter" idx="10"/>
          </p:nvPr>
        </p:nvSpPr>
        <p:spPr/>
        <p:txBody>
          <a:bodyPr/>
          <a:lstStyle/>
          <a:p>
            <a:fld id="{F628DCB3-B065-456C-A5EE-C352CE55177E}" type="slidenum">
              <a:rPr lang="en-GB" smtClean="0"/>
              <a:t>8</a:t>
            </a:fld>
            <a:endParaRPr lang="en-GB"/>
          </a:p>
        </p:txBody>
      </p:sp>
    </p:spTree>
    <p:extLst>
      <p:ext uri="{BB962C8B-B14F-4D97-AF65-F5344CB8AC3E}">
        <p14:creationId xmlns:p14="http://schemas.microsoft.com/office/powerpoint/2010/main" val="3142348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Relate the degree of challenge inherent</a:t>
            </a:r>
            <a:r>
              <a:rPr lang="en-GB" baseline="0" dirty="0" smtClean="0"/>
              <a:t> in different questions to Bloom’s taxonomy</a:t>
            </a:r>
            <a:endParaRPr lang="en-GB" dirty="0"/>
          </a:p>
        </p:txBody>
      </p:sp>
      <p:sp>
        <p:nvSpPr>
          <p:cNvPr id="4" name="Slide Number Placeholder 3"/>
          <p:cNvSpPr>
            <a:spLocks noGrp="1"/>
          </p:cNvSpPr>
          <p:nvPr>
            <p:ph type="sldNum" sz="quarter" idx="10"/>
          </p:nvPr>
        </p:nvSpPr>
        <p:spPr/>
        <p:txBody>
          <a:bodyPr/>
          <a:lstStyle/>
          <a:p>
            <a:pPr>
              <a:defRPr/>
            </a:pPr>
            <a:fld id="{CC224118-1AF1-4C4D-B5C0-FF35F33CA4C3}" type="slidenum">
              <a:rPr lang="en-GB" smtClean="0"/>
              <a:pPr>
                <a:defRPr/>
              </a:pPr>
              <a:t>9</a:t>
            </a:fld>
            <a:endParaRPr lang="en-GB"/>
          </a:p>
        </p:txBody>
      </p:sp>
    </p:spTree>
    <p:extLst>
      <p:ext uri="{BB962C8B-B14F-4D97-AF65-F5344CB8AC3E}">
        <p14:creationId xmlns:p14="http://schemas.microsoft.com/office/powerpoint/2010/main" val="2633358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Here’s a different way of thinking about questions – links to zooming in and zooming</a:t>
            </a:r>
            <a:r>
              <a:rPr lang="en-GB" baseline="0" dirty="0" smtClean="0"/>
              <a:t> out (see</a:t>
            </a:r>
            <a:r>
              <a:rPr lang="en-GB" dirty="0" smtClean="0"/>
              <a:t> http://www.learningspy.co.uk/english-gcse/zooming-in-and-out/ )  </a:t>
            </a:r>
            <a:endParaRPr lang="en-GB" dirty="0"/>
          </a:p>
        </p:txBody>
      </p:sp>
      <p:sp>
        <p:nvSpPr>
          <p:cNvPr id="4" name="Slide Number Placeholder 3"/>
          <p:cNvSpPr>
            <a:spLocks noGrp="1"/>
          </p:cNvSpPr>
          <p:nvPr>
            <p:ph type="sldNum" sz="quarter" idx="10"/>
          </p:nvPr>
        </p:nvSpPr>
        <p:spPr/>
        <p:txBody>
          <a:bodyPr/>
          <a:lstStyle/>
          <a:p>
            <a:fld id="{855F805E-A1E3-452C-BF2C-C147C84B3A32}" type="slidenum">
              <a:rPr lang="en-GB" smtClean="0"/>
              <a:t>10</a:t>
            </a:fld>
            <a:endParaRPr lang="en-GB"/>
          </a:p>
        </p:txBody>
      </p:sp>
    </p:spTree>
    <p:extLst>
      <p:ext uri="{BB962C8B-B14F-4D97-AF65-F5344CB8AC3E}">
        <p14:creationId xmlns:p14="http://schemas.microsoft.com/office/powerpoint/2010/main" val="363078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058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US" smtClean="0"/>
              <a:t>Click to edit Master text styles</a:t>
            </a:r>
          </a:p>
        </p:txBody>
      </p:sp>
    </p:spTree>
    <p:extLst>
      <p:ext uri="{BB962C8B-B14F-4D97-AF65-F5344CB8AC3E}">
        <p14:creationId xmlns:p14="http://schemas.microsoft.com/office/powerpoint/2010/main" val="167154684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354326143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35308399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125640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267E9C7-EE44-46F1-BD16-CFC65B98221D}"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2DE4763-6D5B-4DF3-AAC8-50E933EB69BD}" type="slidenum">
              <a:rPr lang="en-GB" altLang="en-US"/>
              <a:pPr>
                <a:defRPr/>
              </a:pPr>
              <a:t>‹#›</a:t>
            </a:fld>
            <a:endParaRPr lang="en-GB" altLang="en-US"/>
          </a:p>
        </p:txBody>
      </p:sp>
    </p:spTree>
    <p:extLst>
      <p:ext uri="{BB962C8B-B14F-4D97-AF65-F5344CB8AC3E}">
        <p14:creationId xmlns:p14="http://schemas.microsoft.com/office/powerpoint/2010/main" val="26057780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E28A035-0B94-4359-AEAB-7BBFBE5AF99D}"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80D40B7-26BC-4D49-A94B-229FBF356AC4}" type="slidenum">
              <a:rPr lang="en-GB" altLang="en-US"/>
              <a:pPr>
                <a:defRPr/>
              </a:pPr>
              <a:t>‹#›</a:t>
            </a:fld>
            <a:endParaRPr lang="en-GB" altLang="en-US"/>
          </a:p>
        </p:txBody>
      </p:sp>
    </p:spTree>
    <p:extLst>
      <p:ext uri="{BB962C8B-B14F-4D97-AF65-F5344CB8AC3E}">
        <p14:creationId xmlns:p14="http://schemas.microsoft.com/office/powerpoint/2010/main" val="3914600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4A2A14B-D109-4545-BFD5-1897A06F7F5F}"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2219A76-8E4F-46B8-AA0F-4B3CF3666989}" type="slidenum">
              <a:rPr lang="en-GB" altLang="en-US"/>
              <a:pPr>
                <a:defRPr/>
              </a:pPr>
              <a:t>‹#›</a:t>
            </a:fld>
            <a:endParaRPr lang="en-GB" altLang="en-US"/>
          </a:p>
        </p:txBody>
      </p:sp>
    </p:spTree>
    <p:extLst>
      <p:ext uri="{BB962C8B-B14F-4D97-AF65-F5344CB8AC3E}">
        <p14:creationId xmlns:p14="http://schemas.microsoft.com/office/powerpoint/2010/main" val="379916151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9D80CA9-5FAC-4F92-AA27-FAE13972AE5A}"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06036E6-4F49-4D0A-AA72-55BD5D103DA3}" type="slidenum">
              <a:rPr lang="en-GB" altLang="en-US"/>
              <a:pPr>
                <a:defRPr/>
              </a:pPr>
              <a:t>‹#›</a:t>
            </a:fld>
            <a:endParaRPr lang="en-GB" altLang="en-US"/>
          </a:p>
        </p:txBody>
      </p:sp>
    </p:spTree>
    <p:extLst>
      <p:ext uri="{BB962C8B-B14F-4D97-AF65-F5344CB8AC3E}">
        <p14:creationId xmlns:p14="http://schemas.microsoft.com/office/powerpoint/2010/main" val="85374873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5845266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48323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9905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US" smtClean="0"/>
              <a:t>Click to edit Master text styles</a:t>
            </a:r>
          </a:p>
        </p:txBody>
      </p:sp>
    </p:spTree>
    <p:extLst>
      <p:ext uri="{BB962C8B-B14F-4D97-AF65-F5344CB8AC3E}">
        <p14:creationId xmlns:p14="http://schemas.microsoft.com/office/powerpoint/2010/main" val="37618810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58558689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4947EA7-83D4-43C1-81FC-29FDEF3DCDB9}"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3141A42A-D28F-424C-8ECF-774578B17F7D}" type="slidenum">
              <a:rPr lang="en-GB" altLang="en-US"/>
              <a:pPr>
                <a:defRPr/>
              </a:pPr>
              <a:t>‹#›</a:t>
            </a:fld>
            <a:endParaRPr lang="en-GB" altLang="en-US"/>
          </a:p>
        </p:txBody>
      </p:sp>
    </p:spTree>
    <p:extLst>
      <p:ext uri="{BB962C8B-B14F-4D97-AF65-F5344CB8AC3E}">
        <p14:creationId xmlns:p14="http://schemas.microsoft.com/office/powerpoint/2010/main" val="70832743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1254133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352025251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86054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1DE53FC-331F-46CD-89E9-BA2D86C4781B}"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E339069-BF88-49F2-8DCE-504828A6DA86}" type="slidenum">
              <a:rPr lang="en-GB" altLang="en-US"/>
              <a:pPr>
                <a:defRPr/>
              </a:pPr>
              <a:t>‹#›</a:t>
            </a:fld>
            <a:endParaRPr lang="en-GB" altLang="en-US"/>
          </a:p>
        </p:txBody>
      </p:sp>
    </p:spTree>
    <p:extLst>
      <p:ext uri="{BB962C8B-B14F-4D97-AF65-F5344CB8AC3E}">
        <p14:creationId xmlns:p14="http://schemas.microsoft.com/office/powerpoint/2010/main" val="48579557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40A6106-8FC0-4823-87A5-5FC301B8183B}"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315AACA-94F6-47BA-AA55-33FEC1385561}" type="slidenum">
              <a:rPr lang="en-GB" altLang="en-US"/>
              <a:pPr>
                <a:defRPr/>
              </a:pPr>
              <a:t>‹#›</a:t>
            </a:fld>
            <a:endParaRPr lang="en-GB" altLang="en-US"/>
          </a:p>
        </p:txBody>
      </p:sp>
    </p:spTree>
    <p:extLst>
      <p:ext uri="{BB962C8B-B14F-4D97-AF65-F5344CB8AC3E}">
        <p14:creationId xmlns:p14="http://schemas.microsoft.com/office/powerpoint/2010/main" val="12261363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13622AB-4AAE-4AAC-95FD-D74D0E9A6D54}"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0E58193-3829-4942-8AE6-A7071D8E01F0}" type="slidenum">
              <a:rPr lang="en-GB" altLang="en-US"/>
              <a:pPr>
                <a:defRPr/>
              </a:pPr>
              <a:t>‹#›</a:t>
            </a:fld>
            <a:endParaRPr lang="en-GB" altLang="en-US"/>
          </a:p>
        </p:txBody>
      </p:sp>
    </p:spTree>
    <p:extLst>
      <p:ext uri="{BB962C8B-B14F-4D97-AF65-F5344CB8AC3E}">
        <p14:creationId xmlns:p14="http://schemas.microsoft.com/office/powerpoint/2010/main" val="79301995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B3DCB2E-F924-4A3C-9A24-6824DF145990}"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8D98817-338D-435B-A54A-1C5618F03779}" type="slidenum">
              <a:rPr lang="en-GB" altLang="en-US"/>
              <a:pPr>
                <a:defRPr/>
              </a:pPr>
              <a:t>‹#›</a:t>
            </a:fld>
            <a:endParaRPr lang="en-GB" altLang="en-US"/>
          </a:p>
        </p:txBody>
      </p:sp>
    </p:spTree>
    <p:extLst>
      <p:ext uri="{BB962C8B-B14F-4D97-AF65-F5344CB8AC3E}">
        <p14:creationId xmlns:p14="http://schemas.microsoft.com/office/powerpoint/2010/main" val="291993960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621889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r>
              <a:rPr lang="en-US" noProof="0" smtClean="0"/>
              <a:t>Click icon to add SmartArt graphic</a:t>
            </a:r>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US" smtClean="0"/>
              <a:t>Click to edit Master text styles</a:t>
            </a:r>
          </a:p>
        </p:txBody>
      </p:sp>
    </p:spTree>
    <p:extLst>
      <p:ext uri="{BB962C8B-B14F-4D97-AF65-F5344CB8AC3E}">
        <p14:creationId xmlns:p14="http://schemas.microsoft.com/office/powerpoint/2010/main" val="15693308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69139573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695121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62284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4AC286C-095F-481D-B93A-C35CC37205ED}"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AFA9A584-F73A-4CA9-9252-CFBB607EC7AD}" type="slidenum">
              <a:rPr lang="en-GB" altLang="en-US"/>
              <a:pPr>
                <a:defRPr/>
              </a:pPr>
              <a:t>‹#›</a:t>
            </a:fld>
            <a:endParaRPr lang="en-GB" altLang="en-US"/>
          </a:p>
        </p:txBody>
      </p:sp>
    </p:spTree>
    <p:extLst>
      <p:ext uri="{BB962C8B-B14F-4D97-AF65-F5344CB8AC3E}">
        <p14:creationId xmlns:p14="http://schemas.microsoft.com/office/powerpoint/2010/main" val="2141249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554333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913798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889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2C9E32D-43A7-41CB-B3BA-AC48B27307D9}"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194162D-FA3E-485F-9A19-D90B02CCEF91}" type="slidenum">
              <a:rPr lang="en-GB" altLang="en-US"/>
              <a:pPr>
                <a:defRPr/>
              </a:pPr>
              <a:t>‹#›</a:t>
            </a:fld>
            <a:endParaRPr lang="en-GB" altLang="en-US"/>
          </a:p>
        </p:txBody>
      </p:sp>
    </p:spTree>
    <p:extLst>
      <p:ext uri="{BB962C8B-B14F-4D97-AF65-F5344CB8AC3E}">
        <p14:creationId xmlns:p14="http://schemas.microsoft.com/office/powerpoint/2010/main" val="4282110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4903BC-FAB4-4D08-8E6E-5DC1A6B1ACF0}"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812AA23-506C-4CAA-B651-23FE48ACE9DF}" type="slidenum">
              <a:rPr lang="en-GB" altLang="en-US"/>
              <a:pPr>
                <a:defRPr/>
              </a:pPr>
              <a:t>‹#›</a:t>
            </a:fld>
            <a:endParaRPr lang="en-GB" altLang="en-US"/>
          </a:p>
        </p:txBody>
      </p:sp>
    </p:spTree>
    <p:extLst>
      <p:ext uri="{BB962C8B-B14F-4D97-AF65-F5344CB8AC3E}">
        <p14:creationId xmlns:p14="http://schemas.microsoft.com/office/powerpoint/2010/main" val="35111044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0129E46-50C4-4D0E-AF90-A32414AA4B8C}"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0BB8A151-5AF6-4D17-9428-4A50230E0281}" type="slidenum">
              <a:rPr lang="en-GB" altLang="en-US"/>
              <a:pPr>
                <a:defRPr/>
              </a:pPr>
              <a:t>‹#›</a:t>
            </a:fld>
            <a:endParaRPr lang="en-GB" altLang="en-US"/>
          </a:p>
        </p:txBody>
      </p:sp>
    </p:spTree>
    <p:extLst>
      <p:ext uri="{BB962C8B-B14F-4D97-AF65-F5344CB8AC3E}">
        <p14:creationId xmlns:p14="http://schemas.microsoft.com/office/powerpoint/2010/main" val="3334089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13E90A2-90AC-4048-BBCB-8D90C89F43B3}"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67EFFEA-3703-421B-A190-DAC30FA7C85D}" type="slidenum">
              <a:rPr lang="en-GB" altLang="en-US"/>
              <a:pPr>
                <a:defRPr/>
              </a:pPr>
              <a:t>‹#›</a:t>
            </a:fld>
            <a:endParaRPr lang="en-GB" altLang="en-US"/>
          </a:p>
        </p:txBody>
      </p:sp>
    </p:spTree>
    <p:extLst>
      <p:ext uri="{BB962C8B-B14F-4D97-AF65-F5344CB8AC3E}">
        <p14:creationId xmlns:p14="http://schemas.microsoft.com/office/powerpoint/2010/main" val="2449212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995E8FF-0DE1-4110-AD02-2D0B09088AA3}"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DA3E476-1C7A-4B6B-9312-AE655C126F47}" type="slidenum">
              <a:rPr lang="en-GB" altLang="en-US"/>
              <a:pPr>
                <a:defRPr/>
              </a:pPr>
              <a:t>‹#›</a:t>
            </a:fld>
            <a:endParaRPr lang="en-GB" altLang="en-US"/>
          </a:p>
        </p:txBody>
      </p:sp>
    </p:spTree>
    <p:extLst>
      <p:ext uri="{BB962C8B-B14F-4D97-AF65-F5344CB8AC3E}">
        <p14:creationId xmlns:p14="http://schemas.microsoft.com/office/powerpoint/2010/main" val="3620370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4307537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8746747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07686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19729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33968825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EF2B7D0-1297-4BC9-AAB0-11B12B0EBAA5}"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8EEFC813-CE80-4A98-A241-FF1CA36B6E99}" type="slidenum">
              <a:rPr lang="en-GB" altLang="en-US"/>
              <a:pPr>
                <a:defRPr/>
              </a:pPr>
              <a:t>‹#›</a:t>
            </a:fld>
            <a:endParaRPr lang="en-GB" altLang="en-US"/>
          </a:p>
        </p:txBody>
      </p:sp>
    </p:spTree>
    <p:extLst>
      <p:ext uri="{BB962C8B-B14F-4D97-AF65-F5344CB8AC3E}">
        <p14:creationId xmlns:p14="http://schemas.microsoft.com/office/powerpoint/2010/main" val="62275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3191743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356630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299697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E67D9D6-3829-4C70-878F-1B4B7530D2E1}"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AA34031-80BE-4EA6-BBA1-73DFA8CDD891}" type="slidenum">
              <a:rPr lang="en-GB" altLang="en-US"/>
              <a:pPr>
                <a:defRPr/>
              </a:pPr>
              <a:t>‹#›</a:t>
            </a:fld>
            <a:endParaRPr lang="en-GB" altLang="en-US"/>
          </a:p>
        </p:txBody>
      </p:sp>
    </p:spTree>
    <p:extLst>
      <p:ext uri="{BB962C8B-B14F-4D97-AF65-F5344CB8AC3E}">
        <p14:creationId xmlns:p14="http://schemas.microsoft.com/office/powerpoint/2010/main" val="14928676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B48C052-E094-4789-80C6-CCC63F11A8AB}"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D10CF15-70A3-47ED-9019-6D60E676FBAD}" type="slidenum">
              <a:rPr lang="en-GB" altLang="en-US"/>
              <a:pPr>
                <a:defRPr/>
              </a:pPr>
              <a:t>‹#›</a:t>
            </a:fld>
            <a:endParaRPr lang="en-GB" altLang="en-US"/>
          </a:p>
        </p:txBody>
      </p:sp>
    </p:spTree>
    <p:extLst>
      <p:ext uri="{BB962C8B-B14F-4D97-AF65-F5344CB8AC3E}">
        <p14:creationId xmlns:p14="http://schemas.microsoft.com/office/powerpoint/2010/main" val="2311526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B25A331-E5C2-4E20-AE97-AEC09B97EAEB}"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5B9166D-2BC8-4A44-9461-E1CFF0E50401}" type="slidenum">
              <a:rPr lang="en-GB" altLang="en-US"/>
              <a:pPr>
                <a:defRPr/>
              </a:pPr>
              <a:t>‹#›</a:t>
            </a:fld>
            <a:endParaRPr lang="en-GB" altLang="en-US"/>
          </a:p>
        </p:txBody>
      </p:sp>
    </p:spTree>
    <p:extLst>
      <p:ext uri="{BB962C8B-B14F-4D97-AF65-F5344CB8AC3E}">
        <p14:creationId xmlns:p14="http://schemas.microsoft.com/office/powerpoint/2010/main" val="15671884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7DADCA4-95AD-4F34-A77A-6ED99C6CD69B}"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7E91EA3-E399-4ABE-9DB9-9FA319C384FE}" type="slidenum">
              <a:rPr lang="en-GB" altLang="en-US"/>
              <a:pPr>
                <a:defRPr/>
              </a:pPr>
              <a:t>‹#›</a:t>
            </a:fld>
            <a:endParaRPr lang="en-GB" altLang="en-US"/>
          </a:p>
        </p:txBody>
      </p:sp>
    </p:spTree>
    <p:extLst>
      <p:ext uri="{BB962C8B-B14F-4D97-AF65-F5344CB8AC3E}">
        <p14:creationId xmlns:p14="http://schemas.microsoft.com/office/powerpoint/2010/main" val="20097574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396459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2694604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1189511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41087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516505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960BD21-2296-4BBF-8425-EBC20182F4C6}"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8CCF2255-1127-40C3-91FC-59DC23C52988}" type="slidenum">
              <a:rPr lang="en-GB" altLang="en-US"/>
              <a:pPr>
                <a:defRPr/>
              </a:pPr>
              <a:t>‹#›</a:t>
            </a:fld>
            <a:endParaRPr lang="en-GB" altLang="en-US"/>
          </a:p>
        </p:txBody>
      </p:sp>
    </p:spTree>
    <p:extLst>
      <p:ext uri="{BB962C8B-B14F-4D97-AF65-F5344CB8AC3E}">
        <p14:creationId xmlns:p14="http://schemas.microsoft.com/office/powerpoint/2010/main" val="400240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616530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7462954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29407550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4B84A2-8D9D-4133-8474-45F94177E34B}"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7AE989A-C4D2-4342-9AD4-6B894D78843F}" type="slidenum">
              <a:rPr lang="en-GB" altLang="en-US"/>
              <a:pPr>
                <a:defRPr/>
              </a:pPr>
              <a:t>‹#›</a:t>
            </a:fld>
            <a:endParaRPr lang="en-GB" altLang="en-US"/>
          </a:p>
        </p:txBody>
      </p:sp>
    </p:spTree>
    <p:extLst>
      <p:ext uri="{BB962C8B-B14F-4D97-AF65-F5344CB8AC3E}">
        <p14:creationId xmlns:p14="http://schemas.microsoft.com/office/powerpoint/2010/main" val="24645835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86E0CAA-D2DD-4E65-9F9A-50471CA63241}"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BB9279D-77CC-48FB-A898-5D95F1DB2F00}" type="slidenum">
              <a:rPr lang="en-GB" altLang="en-US"/>
              <a:pPr>
                <a:defRPr/>
              </a:pPr>
              <a:t>‹#›</a:t>
            </a:fld>
            <a:endParaRPr lang="en-GB" altLang="en-US"/>
          </a:p>
        </p:txBody>
      </p:sp>
    </p:spTree>
    <p:extLst>
      <p:ext uri="{BB962C8B-B14F-4D97-AF65-F5344CB8AC3E}">
        <p14:creationId xmlns:p14="http://schemas.microsoft.com/office/powerpoint/2010/main" val="15904288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B8FFBA8-FA8F-4EB8-9D51-74DD86597F9A}"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512C8E0-17B9-4456-95DC-F0CA325D32D9}" type="slidenum">
              <a:rPr lang="en-GB" altLang="en-US"/>
              <a:pPr>
                <a:defRPr/>
              </a:pPr>
              <a:t>‹#›</a:t>
            </a:fld>
            <a:endParaRPr lang="en-GB" altLang="en-US"/>
          </a:p>
        </p:txBody>
      </p:sp>
    </p:spTree>
    <p:extLst>
      <p:ext uri="{BB962C8B-B14F-4D97-AF65-F5344CB8AC3E}">
        <p14:creationId xmlns:p14="http://schemas.microsoft.com/office/powerpoint/2010/main" val="6849708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E72F0DA-CE20-496D-91FB-1EE0E9B3F883}"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09FDC-24CE-4535-A2AB-D56CA8CED9CE}" type="slidenum">
              <a:rPr lang="en-GB" altLang="en-US"/>
              <a:pPr>
                <a:defRPr/>
              </a:pPr>
              <a:t>‹#›</a:t>
            </a:fld>
            <a:endParaRPr lang="en-GB" altLang="en-US"/>
          </a:p>
        </p:txBody>
      </p:sp>
    </p:spTree>
    <p:extLst>
      <p:ext uri="{BB962C8B-B14F-4D97-AF65-F5344CB8AC3E}">
        <p14:creationId xmlns:p14="http://schemas.microsoft.com/office/powerpoint/2010/main" val="37673428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0476830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8643678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1461368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068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8508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1281443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7ABE8F2-12EE-4CA9-B87E-5BD571EE5F96}"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624A8A6E-7C28-4432-8384-4DB74025AB85}" type="slidenum">
              <a:rPr lang="en-GB" altLang="en-US"/>
              <a:pPr>
                <a:defRPr/>
              </a:pPr>
              <a:t>‹#›</a:t>
            </a:fld>
            <a:endParaRPr lang="en-GB" altLang="en-US"/>
          </a:p>
        </p:txBody>
      </p:sp>
    </p:spTree>
    <p:extLst>
      <p:ext uri="{BB962C8B-B14F-4D97-AF65-F5344CB8AC3E}">
        <p14:creationId xmlns:p14="http://schemas.microsoft.com/office/powerpoint/2010/main" val="6853350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6042480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4940650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6007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2188E74-B74E-40EA-88AE-DD1EAC18B90D}"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3732F47-641D-452B-BC3F-9BA2D308E979}" type="slidenum">
              <a:rPr lang="en-GB" altLang="en-US"/>
              <a:pPr>
                <a:defRPr/>
              </a:pPr>
              <a:t>‹#›</a:t>
            </a:fld>
            <a:endParaRPr lang="en-GB" altLang="en-US"/>
          </a:p>
        </p:txBody>
      </p:sp>
    </p:spTree>
    <p:extLst>
      <p:ext uri="{BB962C8B-B14F-4D97-AF65-F5344CB8AC3E}">
        <p14:creationId xmlns:p14="http://schemas.microsoft.com/office/powerpoint/2010/main" val="6314833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87EF0F2-D4EF-475F-A5A5-EC7A4822F104}"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D529D9A-3505-4381-9825-326CC9FE0845}" type="slidenum">
              <a:rPr lang="en-GB" altLang="en-US"/>
              <a:pPr>
                <a:defRPr/>
              </a:pPr>
              <a:t>‹#›</a:t>
            </a:fld>
            <a:endParaRPr lang="en-GB" altLang="en-US"/>
          </a:p>
        </p:txBody>
      </p:sp>
    </p:spTree>
    <p:extLst>
      <p:ext uri="{BB962C8B-B14F-4D97-AF65-F5344CB8AC3E}">
        <p14:creationId xmlns:p14="http://schemas.microsoft.com/office/powerpoint/2010/main" val="42505584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4B4F1C8-3CB4-45C3-874A-D5434AB9C35B}"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F317AB-45AA-48BF-B712-0133665790A3}" type="slidenum">
              <a:rPr lang="en-GB" altLang="en-US"/>
              <a:pPr>
                <a:defRPr/>
              </a:pPr>
              <a:t>‹#›</a:t>
            </a:fld>
            <a:endParaRPr lang="en-GB" altLang="en-US"/>
          </a:p>
        </p:txBody>
      </p:sp>
    </p:spTree>
    <p:extLst>
      <p:ext uri="{BB962C8B-B14F-4D97-AF65-F5344CB8AC3E}">
        <p14:creationId xmlns:p14="http://schemas.microsoft.com/office/powerpoint/2010/main" val="3069036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3F6B8BB-04D4-4835-B4BD-092B48AF2352}"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329CC93-5969-4AFA-AB18-20024F95ACBD}" type="slidenum">
              <a:rPr lang="en-GB" altLang="en-US"/>
              <a:pPr>
                <a:defRPr/>
              </a:pPr>
              <a:t>‹#›</a:t>
            </a:fld>
            <a:endParaRPr lang="en-GB" altLang="en-US"/>
          </a:p>
        </p:txBody>
      </p:sp>
    </p:spTree>
    <p:extLst>
      <p:ext uri="{BB962C8B-B14F-4D97-AF65-F5344CB8AC3E}">
        <p14:creationId xmlns:p14="http://schemas.microsoft.com/office/powerpoint/2010/main" val="14245242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76101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10FDDFB-3B39-4EC3-AA05-CCA173A4D0FA}"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8090D2F-9694-484D-A765-3BA5C7DDD568}" type="slidenum">
              <a:rPr lang="en-GB" altLang="en-US"/>
              <a:pPr>
                <a:defRPr/>
              </a:pPr>
              <a:t>‹#›</a:t>
            </a:fld>
            <a:endParaRPr lang="en-GB" altLang="en-US"/>
          </a:p>
        </p:txBody>
      </p:sp>
    </p:spTree>
    <p:extLst>
      <p:ext uri="{BB962C8B-B14F-4D97-AF65-F5344CB8AC3E}">
        <p14:creationId xmlns:p14="http://schemas.microsoft.com/office/powerpoint/2010/main" val="8057916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6769889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7621395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6264539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C1C0426-B95A-421C-955D-83940312008C}"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1D161A06-03A7-4BDA-A3F0-B3D6C427B98D}" type="slidenum">
              <a:rPr lang="en-GB" altLang="en-US"/>
              <a:pPr>
                <a:defRPr/>
              </a:pPr>
              <a:t>‹#›</a:t>
            </a:fld>
            <a:endParaRPr lang="en-GB" altLang="en-US"/>
          </a:p>
        </p:txBody>
      </p:sp>
    </p:spTree>
    <p:extLst>
      <p:ext uri="{BB962C8B-B14F-4D97-AF65-F5344CB8AC3E}">
        <p14:creationId xmlns:p14="http://schemas.microsoft.com/office/powerpoint/2010/main" val="109444425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82969928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3966043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7917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9752D5C-8D1A-4C40-9C8E-21D159B9DC41}"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CDA8C80-2B45-4748-9BA4-251E98C05BA5}" type="slidenum">
              <a:rPr lang="en-GB" altLang="en-US"/>
              <a:pPr>
                <a:defRPr/>
              </a:pPr>
              <a:t>‹#›</a:t>
            </a:fld>
            <a:endParaRPr lang="en-GB" altLang="en-US"/>
          </a:p>
        </p:txBody>
      </p:sp>
    </p:spTree>
    <p:extLst>
      <p:ext uri="{BB962C8B-B14F-4D97-AF65-F5344CB8AC3E}">
        <p14:creationId xmlns:p14="http://schemas.microsoft.com/office/powerpoint/2010/main" val="225282341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427F19E-7DCB-4160-8DB6-B9FB061CE8A8}"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D553E-F780-4D05-9EEC-96C5CBE3C622}" type="slidenum">
              <a:rPr lang="en-GB" altLang="en-US"/>
              <a:pPr>
                <a:defRPr/>
              </a:pPr>
              <a:t>‹#›</a:t>
            </a:fld>
            <a:endParaRPr lang="en-GB" altLang="en-US"/>
          </a:p>
        </p:txBody>
      </p:sp>
    </p:spTree>
    <p:extLst>
      <p:ext uri="{BB962C8B-B14F-4D97-AF65-F5344CB8AC3E}">
        <p14:creationId xmlns:p14="http://schemas.microsoft.com/office/powerpoint/2010/main" val="26341091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3071F95-DE65-44F8-B038-C183CE16160E}"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87179D4-8CC1-4AAE-8CFB-80ED6181F5C5}" type="slidenum">
              <a:rPr lang="en-GB" altLang="en-US"/>
              <a:pPr>
                <a:defRPr/>
              </a:pPr>
              <a:t>‹#›</a:t>
            </a:fld>
            <a:endParaRPr lang="en-GB" altLang="en-US"/>
          </a:p>
        </p:txBody>
      </p:sp>
    </p:spTree>
    <p:extLst>
      <p:ext uri="{BB962C8B-B14F-4D97-AF65-F5344CB8AC3E}">
        <p14:creationId xmlns:p14="http://schemas.microsoft.com/office/powerpoint/2010/main" val="77797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21CC241-F1F2-40B8-92BD-E1732D5F11C4}"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76119C3-CB5A-4C42-BB83-FA85C3CA0046}" type="slidenum">
              <a:rPr lang="en-GB" altLang="en-US"/>
              <a:pPr>
                <a:defRPr/>
              </a:pPr>
              <a:t>‹#›</a:t>
            </a:fld>
            <a:endParaRPr lang="en-GB" altLang="en-US"/>
          </a:p>
        </p:txBody>
      </p:sp>
    </p:spTree>
    <p:extLst>
      <p:ext uri="{BB962C8B-B14F-4D97-AF65-F5344CB8AC3E}">
        <p14:creationId xmlns:p14="http://schemas.microsoft.com/office/powerpoint/2010/main" val="402362657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8EAEFE0-83DE-4DF4-8B3E-6DF764CEC311}"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577D973-0AD2-46AD-8D58-84977756E46E}" type="slidenum">
              <a:rPr lang="en-GB" altLang="en-US"/>
              <a:pPr>
                <a:defRPr/>
              </a:pPr>
              <a:t>‹#›</a:t>
            </a:fld>
            <a:endParaRPr lang="en-GB" altLang="en-US"/>
          </a:p>
        </p:txBody>
      </p:sp>
    </p:spTree>
    <p:extLst>
      <p:ext uri="{BB962C8B-B14F-4D97-AF65-F5344CB8AC3E}">
        <p14:creationId xmlns:p14="http://schemas.microsoft.com/office/powerpoint/2010/main" val="111760569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27366508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029008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64834801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77588906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0D7DC20-B29E-4077-B332-8AF12517F385}"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2DAB1A5C-3B3D-4794-BB45-5A9A724CFD14}" type="slidenum">
              <a:rPr lang="en-GB" altLang="en-US"/>
              <a:pPr>
                <a:defRPr/>
              </a:pPr>
              <a:t>‹#›</a:t>
            </a:fld>
            <a:endParaRPr lang="en-GB" altLang="en-US"/>
          </a:p>
        </p:txBody>
      </p:sp>
    </p:spTree>
    <p:extLst>
      <p:ext uri="{BB962C8B-B14F-4D97-AF65-F5344CB8AC3E}">
        <p14:creationId xmlns:p14="http://schemas.microsoft.com/office/powerpoint/2010/main" val="27812803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1697412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226704327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868711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1781A27-EDC0-40D4-92DB-1AC0342F9ADF}"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C80324-4970-41F7-8283-0125C479E7B5}" type="slidenum">
              <a:rPr lang="en-GB" altLang="en-US"/>
              <a:pPr>
                <a:defRPr/>
              </a:pPr>
              <a:t>‹#›</a:t>
            </a:fld>
            <a:endParaRPr lang="en-GB" altLang="en-US"/>
          </a:p>
        </p:txBody>
      </p:sp>
    </p:spTree>
    <p:extLst>
      <p:ext uri="{BB962C8B-B14F-4D97-AF65-F5344CB8AC3E}">
        <p14:creationId xmlns:p14="http://schemas.microsoft.com/office/powerpoint/2010/main" val="390129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BE18C06-A3DA-451C-9675-7E0C33E7665A}"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FB89A3B-6CF3-40FC-9217-645CD2F3E8B8}" type="slidenum">
              <a:rPr lang="en-GB" altLang="en-US"/>
              <a:pPr>
                <a:defRPr/>
              </a:pPr>
              <a:t>‹#›</a:t>
            </a:fld>
            <a:endParaRPr lang="en-GB" altLang="en-US"/>
          </a:p>
        </p:txBody>
      </p:sp>
    </p:spTree>
    <p:extLst>
      <p:ext uri="{BB962C8B-B14F-4D97-AF65-F5344CB8AC3E}">
        <p14:creationId xmlns:p14="http://schemas.microsoft.com/office/powerpoint/2010/main" val="175137172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73432DF-BF21-411F-AAA6-2567F58F171A}"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593351C-6643-4D83-B84E-717076352FF3}" type="slidenum">
              <a:rPr lang="en-GB" altLang="en-US"/>
              <a:pPr>
                <a:defRPr/>
              </a:pPr>
              <a:t>‹#›</a:t>
            </a:fld>
            <a:endParaRPr lang="en-GB" altLang="en-US"/>
          </a:p>
        </p:txBody>
      </p:sp>
    </p:spTree>
    <p:extLst>
      <p:ext uri="{BB962C8B-B14F-4D97-AF65-F5344CB8AC3E}">
        <p14:creationId xmlns:p14="http://schemas.microsoft.com/office/powerpoint/2010/main" val="8787906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637AD56-9A30-4097-86F4-35AD5FDE1A54}"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BE9B0FC-ABF8-4305-9FE5-DEBE13B8BF03}" type="slidenum">
              <a:rPr lang="en-GB" altLang="en-US"/>
              <a:pPr>
                <a:defRPr/>
              </a:pPr>
              <a:t>‹#›</a:t>
            </a:fld>
            <a:endParaRPr lang="en-GB" altLang="en-US"/>
          </a:p>
        </p:txBody>
      </p:sp>
    </p:spTree>
    <p:extLst>
      <p:ext uri="{BB962C8B-B14F-4D97-AF65-F5344CB8AC3E}">
        <p14:creationId xmlns:p14="http://schemas.microsoft.com/office/powerpoint/2010/main" val="410593942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4407BD0-9951-4783-B71B-62963A814999}"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0B169BE-C561-4012-884E-F1FECD4F2313}" type="slidenum">
              <a:rPr lang="en-GB" altLang="en-US"/>
              <a:pPr>
                <a:defRPr/>
              </a:pPr>
              <a:t>‹#›</a:t>
            </a:fld>
            <a:endParaRPr lang="en-GB" altLang="en-US"/>
          </a:p>
        </p:txBody>
      </p:sp>
    </p:spTree>
    <p:extLst>
      <p:ext uri="{BB962C8B-B14F-4D97-AF65-F5344CB8AC3E}">
        <p14:creationId xmlns:p14="http://schemas.microsoft.com/office/powerpoint/2010/main" val="400513347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44682077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07360428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49454453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94149646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42BC692-87C9-4012-85B1-17FA77E324F4}"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3EEBCD95-C9FA-4EB9-9106-042D8D6E97A0}" type="slidenum">
              <a:rPr lang="en-GB" altLang="en-US"/>
              <a:pPr>
                <a:defRPr/>
              </a:pPr>
              <a:t>‹#›</a:t>
            </a:fld>
            <a:endParaRPr lang="en-GB" altLang="en-US"/>
          </a:p>
        </p:txBody>
      </p:sp>
    </p:spTree>
    <p:extLst>
      <p:ext uri="{BB962C8B-B14F-4D97-AF65-F5344CB8AC3E}">
        <p14:creationId xmlns:p14="http://schemas.microsoft.com/office/powerpoint/2010/main" val="235618035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50044912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96044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47337D-7E92-414B-9BFE-D79EE43B0C42}"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BED6F59-366D-495C-B128-35FF7D8BFB62}" type="slidenum">
              <a:rPr lang="en-GB" altLang="en-US"/>
              <a:pPr>
                <a:defRPr/>
              </a:pPr>
              <a:t>‹#›</a:t>
            </a:fld>
            <a:endParaRPr lang="en-GB" altLang="en-US"/>
          </a:p>
        </p:txBody>
      </p:sp>
    </p:spTree>
    <p:extLst>
      <p:ext uri="{BB962C8B-B14F-4D97-AF65-F5344CB8AC3E}">
        <p14:creationId xmlns:p14="http://schemas.microsoft.com/office/powerpoint/2010/main" val="281536724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72450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19DB64A-45C7-4B0B-AE69-EA71931D76D4}"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24D7F3-EBC6-40DF-A9B3-E8CA95EFAE84}" type="slidenum">
              <a:rPr lang="en-GB" altLang="en-US"/>
              <a:pPr>
                <a:defRPr/>
              </a:pPr>
              <a:t>‹#›</a:t>
            </a:fld>
            <a:endParaRPr lang="en-GB" altLang="en-US"/>
          </a:p>
        </p:txBody>
      </p:sp>
    </p:spTree>
    <p:extLst>
      <p:ext uri="{BB962C8B-B14F-4D97-AF65-F5344CB8AC3E}">
        <p14:creationId xmlns:p14="http://schemas.microsoft.com/office/powerpoint/2010/main" val="41375389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71AB45F-8FA0-4403-9651-63E4FD8040E1}" type="datetimeFigureOut">
              <a:rPr lang="en-GB" altLang="en-US"/>
              <a:pPr>
                <a:defRPr/>
              </a:pPr>
              <a:t>14/07/2015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16FC061-14CD-438B-B660-FF7C12312344}" type="slidenum">
              <a:rPr lang="en-GB" altLang="en-US"/>
              <a:pPr>
                <a:defRPr/>
              </a:pPr>
              <a:t>‹#›</a:t>
            </a:fld>
            <a:endParaRPr lang="en-GB" altLang="en-US"/>
          </a:p>
        </p:txBody>
      </p:sp>
    </p:spTree>
    <p:extLst>
      <p:ext uri="{BB962C8B-B14F-4D97-AF65-F5344CB8AC3E}">
        <p14:creationId xmlns:p14="http://schemas.microsoft.com/office/powerpoint/2010/main" val="4732827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6EA6356-7A55-4DE2-9210-9C216232799E}"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0B6BAE2-03B5-474C-BB78-8EAE61E798A7}" type="slidenum">
              <a:rPr lang="en-GB" altLang="en-US"/>
              <a:pPr>
                <a:defRPr/>
              </a:pPr>
              <a:t>‹#›</a:t>
            </a:fld>
            <a:endParaRPr lang="en-GB" altLang="en-US"/>
          </a:p>
        </p:txBody>
      </p:sp>
    </p:spTree>
    <p:extLst>
      <p:ext uri="{BB962C8B-B14F-4D97-AF65-F5344CB8AC3E}">
        <p14:creationId xmlns:p14="http://schemas.microsoft.com/office/powerpoint/2010/main" val="194289395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8B75C5-965A-417F-996C-C4A8A2388C03}"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4B347BB-F0DF-4FF4-968A-8A4C683E9BE8}" type="slidenum">
              <a:rPr lang="en-GB" altLang="en-US"/>
              <a:pPr>
                <a:defRPr/>
              </a:pPr>
              <a:t>‹#›</a:t>
            </a:fld>
            <a:endParaRPr lang="en-GB" altLang="en-US"/>
          </a:p>
        </p:txBody>
      </p:sp>
    </p:spTree>
    <p:extLst>
      <p:ext uri="{BB962C8B-B14F-4D97-AF65-F5344CB8AC3E}">
        <p14:creationId xmlns:p14="http://schemas.microsoft.com/office/powerpoint/2010/main" val="346729236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39931570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56254480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44503628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68492477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5EAD145-A858-49C8-AEF4-7F91940E8B72}" type="datetimeFigureOut">
              <a:rPr lang="en-GB" altLang="en-US"/>
              <a:pPr>
                <a:defRPr/>
              </a:pPr>
              <a:t>14/07/2015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65E6C3B7-F9BA-45A7-853F-829941E913B4}" type="slidenum">
              <a:rPr lang="en-GB" altLang="en-US"/>
              <a:pPr>
                <a:defRPr/>
              </a:pPr>
              <a:t>‹#›</a:t>
            </a:fld>
            <a:endParaRPr lang="en-GB" altLang="en-US"/>
          </a:p>
        </p:txBody>
      </p:sp>
    </p:spTree>
    <p:extLst>
      <p:ext uri="{BB962C8B-B14F-4D97-AF65-F5344CB8AC3E}">
        <p14:creationId xmlns:p14="http://schemas.microsoft.com/office/powerpoint/2010/main" val="33563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theme" Target="../theme/theme10.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slideLayout" Target="../slideLayouts/slideLayout121.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theme" Target="../theme/theme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theme" Target="../theme/theme9.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75A8B7"/>
        </a:solidFill>
        <a:effectLst/>
      </p:bgPr>
    </p:bg>
    <p:spTree>
      <p:nvGrpSpPr>
        <p:cNvPr id="1" name=""/>
        <p:cNvGrpSpPr/>
        <p:nvPr/>
      </p:nvGrpSpPr>
      <p:grpSpPr>
        <a:xfrm>
          <a:off x="0" y="0"/>
          <a:ext cx="0" cy="0"/>
          <a:chOff x="0" y="0"/>
          <a:chExt cx="0" cy="0"/>
        </a:xfrm>
      </p:grpSpPr>
      <p:pic>
        <p:nvPicPr>
          <p:cNvPr id="102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15" r:id="rId1"/>
    <p:sldLayoutId id="2147484586" r:id="rId2"/>
    <p:sldLayoutId id="2147484516" r:id="rId3"/>
    <p:sldLayoutId id="2147484517" r:id="rId4"/>
    <p:sldLayoutId id="2147484518" r:id="rId5"/>
    <p:sldLayoutId id="2147484587" r:id="rId6"/>
    <p:sldLayoutId id="2147484588" r:id="rId7"/>
    <p:sldLayoutId id="2147484589" r:id="rId8"/>
    <p:sldLayoutId id="2147484590" r:id="rId9"/>
    <p:sldLayoutId id="2147484519" r:id="rId10"/>
    <p:sldLayoutId id="2147484520" r:id="rId11"/>
    <p:sldLayoutId id="2147484521" r:id="rId12"/>
  </p:sldLayoutIdLst>
  <p:txStyles>
    <p:titleStyle>
      <a:lvl1pPr algn="ctr" defTabSz="457200" rtl="0" eaLnBrk="1" fontAlgn="base" hangingPunct="1">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B8CB87">
            <a:alpha val="90195"/>
          </a:srgbClr>
        </a:solidFill>
        <a:effectLst/>
      </p:bgPr>
    </p:bg>
    <p:spTree>
      <p:nvGrpSpPr>
        <p:cNvPr id="1" name=""/>
        <p:cNvGrpSpPr/>
        <p:nvPr/>
      </p:nvGrpSpPr>
      <p:grpSpPr>
        <a:xfrm>
          <a:off x="0" y="0"/>
          <a:ext cx="0" cy="0"/>
          <a:chOff x="0" y="0"/>
          <a:chExt cx="0" cy="0"/>
        </a:xfrm>
      </p:grpSpPr>
      <p:pic>
        <p:nvPicPr>
          <p:cNvPr id="1024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79" r:id="rId1"/>
    <p:sldLayoutId id="2147484631" r:id="rId2"/>
    <p:sldLayoutId id="2147484580" r:id="rId3"/>
    <p:sldLayoutId id="2147484581" r:id="rId4"/>
    <p:sldLayoutId id="2147484582" r:id="rId5"/>
    <p:sldLayoutId id="2147484632" r:id="rId6"/>
    <p:sldLayoutId id="2147484633" r:id="rId7"/>
    <p:sldLayoutId id="2147484634" r:id="rId8"/>
    <p:sldLayoutId id="2147484635" r:id="rId9"/>
    <p:sldLayoutId id="2147484583" r:id="rId10"/>
    <p:sldLayoutId id="2147484584" r:id="rId11"/>
    <p:sldLayoutId id="2147484585"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9FD4D7"/>
        </a:solidFill>
        <a:effectLst/>
      </p:bgPr>
    </p:bg>
    <p:spTree>
      <p:nvGrpSpPr>
        <p:cNvPr id="1" name=""/>
        <p:cNvGrpSpPr/>
        <p:nvPr/>
      </p:nvGrpSpPr>
      <p:grpSpPr>
        <a:xfrm>
          <a:off x="0" y="0"/>
          <a:ext cx="0" cy="0"/>
          <a:chOff x="0" y="0"/>
          <a:chExt cx="0" cy="0"/>
        </a:xfrm>
      </p:grpSpPr>
      <p:pic>
        <p:nvPicPr>
          <p:cNvPr id="2050" name="Picture 6" descr="IoE_286_landscape.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22" r:id="rId1"/>
    <p:sldLayoutId id="2147484591" r:id="rId2"/>
    <p:sldLayoutId id="2147484523" r:id="rId3"/>
    <p:sldLayoutId id="2147484524" r:id="rId4"/>
    <p:sldLayoutId id="2147484525" r:id="rId5"/>
    <p:sldLayoutId id="2147484592" r:id="rId6"/>
    <p:sldLayoutId id="2147484593" r:id="rId7"/>
    <p:sldLayoutId id="2147484594" r:id="rId8"/>
    <p:sldLayoutId id="2147484595" r:id="rId9"/>
    <p:sldLayoutId id="2147484526" r:id="rId10"/>
    <p:sldLayoutId id="2147484527" r:id="rId11"/>
    <p:sldLayoutId id="2147484528" r:id="rId12"/>
    <p:sldLayoutId id="2147484529" r:id="rId13"/>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8C99">
            <a:alpha val="50195"/>
          </a:srgbClr>
        </a:solidFill>
        <a:effectLst/>
      </p:bgPr>
    </p:bg>
    <p:spTree>
      <p:nvGrpSpPr>
        <p:cNvPr id="1" name=""/>
        <p:cNvGrpSpPr/>
        <p:nvPr/>
      </p:nvGrpSpPr>
      <p:grpSpPr>
        <a:xfrm>
          <a:off x="0" y="0"/>
          <a:ext cx="0" cy="0"/>
          <a:chOff x="0" y="0"/>
          <a:chExt cx="0" cy="0"/>
        </a:xfrm>
      </p:grpSpPr>
      <p:pic>
        <p:nvPicPr>
          <p:cNvPr id="307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0" r:id="rId1"/>
    <p:sldLayoutId id="2147484596" r:id="rId2"/>
    <p:sldLayoutId id="2147484531" r:id="rId3"/>
    <p:sldLayoutId id="2147484532" r:id="rId4"/>
    <p:sldLayoutId id="2147484597" r:id="rId5"/>
    <p:sldLayoutId id="2147484598" r:id="rId6"/>
    <p:sldLayoutId id="2147484599" r:id="rId7"/>
    <p:sldLayoutId id="2147484600" r:id="rId8"/>
    <p:sldLayoutId id="2147484533" r:id="rId9"/>
    <p:sldLayoutId id="2147484534" r:id="rId10"/>
    <p:sldLayoutId id="2147484535" r:id="rId11"/>
    <p:sldLayoutId id="2147484536"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75A5C2">
            <a:alpha val="50195"/>
          </a:srgbClr>
        </a:solidFill>
        <a:effectLst/>
      </p:bgPr>
    </p:bg>
    <p:spTree>
      <p:nvGrpSpPr>
        <p:cNvPr id="1" name=""/>
        <p:cNvGrpSpPr/>
        <p:nvPr/>
      </p:nvGrpSpPr>
      <p:grpSpPr>
        <a:xfrm>
          <a:off x="0" y="0"/>
          <a:ext cx="0" cy="0"/>
          <a:chOff x="0" y="0"/>
          <a:chExt cx="0" cy="0"/>
        </a:xfrm>
      </p:grpSpPr>
      <p:pic>
        <p:nvPicPr>
          <p:cNvPr id="409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7" r:id="rId1"/>
    <p:sldLayoutId id="2147484601" r:id="rId2"/>
    <p:sldLayoutId id="2147484538" r:id="rId3"/>
    <p:sldLayoutId id="2147484539" r:id="rId4"/>
    <p:sldLayoutId id="2147484602" r:id="rId5"/>
    <p:sldLayoutId id="2147484603" r:id="rId6"/>
    <p:sldLayoutId id="2147484604" r:id="rId7"/>
    <p:sldLayoutId id="2147484605" r:id="rId8"/>
    <p:sldLayoutId id="2147484540" r:id="rId9"/>
    <p:sldLayoutId id="2147484541" r:id="rId10"/>
    <p:sldLayoutId id="2147484542" r:id="rId11"/>
    <p:sldLayoutId id="2147484543"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FA720">
            <a:alpha val="50195"/>
          </a:srgbClr>
        </a:solidFill>
        <a:effectLst/>
      </p:bgPr>
    </p:bg>
    <p:spTree>
      <p:nvGrpSpPr>
        <p:cNvPr id="1" name=""/>
        <p:cNvGrpSpPr/>
        <p:nvPr/>
      </p:nvGrpSpPr>
      <p:grpSpPr>
        <a:xfrm>
          <a:off x="0" y="0"/>
          <a:ext cx="0" cy="0"/>
          <a:chOff x="0" y="0"/>
          <a:chExt cx="0" cy="0"/>
        </a:xfrm>
      </p:grpSpPr>
      <p:pic>
        <p:nvPicPr>
          <p:cNvPr id="512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44" r:id="rId1"/>
    <p:sldLayoutId id="2147484606" r:id="rId2"/>
    <p:sldLayoutId id="2147484545" r:id="rId3"/>
    <p:sldLayoutId id="2147484546" r:id="rId4"/>
    <p:sldLayoutId id="2147484547" r:id="rId5"/>
    <p:sldLayoutId id="2147484607" r:id="rId6"/>
    <p:sldLayoutId id="2147484608" r:id="rId7"/>
    <p:sldLayoutId id="2147484609" r:id="rId8"/>
    <p:sldLayoutId id="2147484610" r:id="rId9"/>
    <p:sldLayoutId id="2147484548" r:id="rId10"/>
    <p:sldLayoutId id="2147484549" r:id="rId11"/>
    <p:sldLayoutId id="2147484550"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DE6222">
            <a:alpha val="50195"/>
          </a:srgbClr>
        </a:solidFill>
        <a:effectLst/>
      </p:bgPr>
    </p:bg>
    <p:spTree>
      <p:nvGrpSpPr>
        <p:cNvPr id="1" name=""/>
        <p:cNvGrpSpPr/>
        <p:nvPr/>
      </p:nvGrpSpPr>
      <p:grpSpPr>
        <a:xfrm>
          <a:off x="0" y="0"/>
          <a:ext cx="0" cy="0"/>
          <a:chOff x="0" y="0"/>
          <a:chExt cx="0" cy="0"/>
        </a:xfrm>
      </p:grpSpPr>
      <p:pic>
        <p:nvPicPr>
          <p:cNvPr id="614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1" r:id="rId1"/>
    <p:sldLayoutId id="2147484611" r:id="rId2"/>
    <p:sldLayoutId id="2147484552" r:id="rId3"/>
    <p:sldLayoutId id="2147484553" r:id="rId4"/>
    <p:sldLayoutId id="2147484554" r:id="rId5"/>
    <p:sldLayoutId id="2147484612" r:id="rId6"/>
    <p:sldLayoutId id="2147484613" r:id="rId7"/>
    <p:sldLayoutId id="2147484614" r:id="rId8"/>
    <p:sldLayoutId id="2147484615" r:id="rId9"/>
    <p:sldLayoutId id="2147484555" r:id="rId10"/>
    <p:sldLayoutId id="2147484556" r:id="rId11"/>
    <p:sldLayoutId id="2147484557"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8D003F">
            <a:alpha val="39999"/>
          </a:srgbClr>
        </a:solidFill>
        <a:effectLst/>
      </p:bgPr>
    </p:bg>
    <p:spTree>
      <p:nvGrpSpPr>
        <p:cNvPr id="1" name=""/>
        <p:cNvGrpSpPr/>
        <p:nvPr/>
      </p:nvGrpSpPr>
      <p:grpSpPr>
        <a:xfrm>
          <a:off x="0" y="0"/>
          <a:ext cx="0" cy="0"/>
          <a:chOff x="0" y="0"/>
          <a:chExt cx="0" cy="0"/>
        </a:xfrm>
      </p:grpSpPr>
      <p:pic>
        <p:nvPicPr>
          <p:cNvPr id="7170"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8" r:id="rId1"/>
    <p:sldLayoutId id="2147484616" r:id="rId2"/>
    <p:sldLayoutId id="2147484559" r:id="rId3"/>
    <p:sldLayoutId id="2147484560" r:id="rId4"/>
    <p:sldLayoutId id="2147484561" r:id="rId5"/>
    <p:sldLayoutId id="2147484617" r:id="rId6"/>
    <p:sldLayoutId id="2147484618" r:id="rId7"/>
    <p:sldLayoutId id="2147484619" r:id="rId8"/>
    <p:sldLayoutId id="2147484620" r:id="rId9"/>
    <p:sldLayoutId id="2147484562" r:id="rId10"/>
    <p:sldLayoutId id="2147484563" r:id="rId11"/>
    <p:sldLayoutId id="2147484564"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B597A3">
            <a:alpha val="90195"/>
          </a:srgbClr>
        </a:solidFill>
        <a:effectLst/>
      </p:bgPr>
    </p:bg>
    <p:spTree>
      <p:nvGrpSpPr>
        <p:cNvPr id="1" name=""/>
        <p:cNvGrpSpPr/>
        <p:nvPr/>
      </p:nvGrpSpPr>
      <p:grpSpPr>
        <a:xfrm>
          <a:off x="0" y="0"/>
          <a:ext cx="0" cy="0"/>
          <a:chOff x="0" y="0"/>
          <a:chExt cx="0" cy="0"/>
        </a:xfrm>
      </p:grpSpPr>
      <p:pic>
        <p:nvPicPr>
          <p:cNvPr id="819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65" r:id="rId1"/>
    <p:sldLayoutId id="2147484621" r:id="rId2"/>
    <p:sldLayoutId id="2147484566" r:id="rId3"/>
    <p:sldLayoutId id="2147484567" r:id="rId4"/>
    <p:sldLayoutId id="2147484568" r:id="rId5"/>
    <p:sldLayoutId id="2147484622" r:id="rId6"/>
    <p:sldLayoutId id="2147484623" r:id="rId7"/>
    <p:sldLayoutId id="2147484624" r:id="rId8"/>
    <p:sldLayoutId id="2147484625" r:id="rId9"/>
    <p:sldLayoutId id="2147484569" r:id="rId10"/>
    <p:sldLayoutId id="2147484570" r:id="rId11"/>
    <p:sldLayoutId id="2147484571"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DFD7BC">
            <a:alpha val="90195"/>
          </a:srgbClr>
        </a:solidFill>
        <a:effectLst/>
      </p:bgPr>
    </p:bg>
    <p:spTree>
      <p:nvGrpSpPr>
        <p:cNvPr id="1" name=""/>
        <p:cNvGrpSpPr/>
        <p:nvPr/>
      </p:nvGrpSpPr>
      <p:grpSpPr>
        <a:xfrm>
          <a:off x="0" y="0"/>
          <a:ext cx="0" cy="0"/>
          <a:chOff x="0" y="0"/>
          <a:chExt cx="0" cy="0"/>
        </a:xfrm>
      </p:grpSpPr>
      <p:pic>
        <p:nvPicPr>
          <p:cNvPr id="921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72" r:id="rId1"/>
    <p:sldLayoutId id="2147484626" r:id="rId2"/>
    <p:sldLayoutId id="2147484573" r:id="rId3"/>
    <p:sldLayoutId id="2147484574" r:id="rId4"/>
    <p:sldLayoutId id="2147484575" r:id="rId5"/>
    <p:sldLayoutId id="2147484627" r:id="rId6"/>
    <p:sldLayoutId id="2147484628" r:id="rId7"/>
    <p:sldLayoutId id="2147484629" r:id="rId8"/>
    <p:sldLayoutId id="2147484630" r:id="rId9"/>
    <p:sldLayoutId id="2147484576" r:id="rId10"/>
    <p:sldLayoutId id="2147484577" r:id="rId11"/>
    <p:sldLayoutId id="2147484578"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  187.jpg"/>
          <p:cNvPicPr>
            <a:picLocks noChangeAspect="1"/>
          </p:cNvPicPr>
          <p:nvPr/>
        </p:nvPicPr>
        <p:blipFill rotWithShape="1">
          <a:blip r:embed="rId3">
            <a:extLst>
              <a:ext uri="{28A0092B-C50C-407E-A947-70E740481C1C}">
                <a14:useLocalDpi xmlns:a14="http://schemas.microsoft.com/office/drawing/2010/main" val="0"/>
              </a:ext>
            </a:extLst>
          </a:blip>
          <a:srcRect t="6348" b="31923"/>
          <a:stretch/>
        </p:blipFill>
        <p:spPr>
          <a:xfrm>
            <a:off x="0" y="1227138"/>
            <a:ext cx="9144000" cy="7330769"/>
          </a:xfrm>
          <a:prstGeom prst="rect">
            <a:avLst/>
          </a:prstGeom>
        </p:spPr>
      </p:pic>
      <p:pic>
        <p:nvPicPr>
          <p:cNvPr id="67586" name="Picture 6" descr="IoE_286_landscap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587" name="Rectangle 5"/>
          <p:cNvSpPr>
            <a:spLocks noChangeArrowheads="1"/>
          </p:cNvSpPr>
          <p:nvPr/>
        </p:nvSpPr>
        <p:spPr bwMode="auto">
          <a:xfrm>
            <a:off x="0" y="4386263"/>
            <a:ext cx="9144000" cy="2441575"/>
          </a:xfrm>
          <a:prstGeom prst="rect">
            <a:avLst/>
          </a:prstGeom>
          <a:gradFill rotWithShape="1">
            <a:gsLst>
              <a:gs pos="0">
                <a:srgbClr val="000000">
                  <a:alpha val="0"/>
                </a:srgbClr>
              </a:gs>
              <a:gs pos="100000">
                <a:srgbClr val="000000">
                  <a:alpha val="56000"/>
                </a:srgbClr>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tIns="91440" bIns="9144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2" name="Rectangle 1"/>
          <p:cNvSpPr/>
          <p:nvPr/>
        </p:nvSpPr>
        <p:spPr>
          <a:xfrm>
            <a:off x="225299" y="1369856"/>
            <a:ext cx="7166919" cy="1261884"/>
          </a:xfrm>
          <a:prstGeom prst="rect">
            <a:avLst/>
          </a:prstGeom>
        </p:spPr>
        <p:txBody>
          <a:bodyPr wrap="square">
            <a:spAutoFit/>
          </a:bodyPr>
          <a:lstStyle/>
          <a:p>
            <a:r>
              <a:rPr lang="en-GB" sz="4400" b="1" dirty="0" smtClean="0">
                <a:solidFill>
                  <a:schemeClr val="bg1"/>
                </a:solidFill>
              </a:rPr>
              <a:t>Questioning to Learn</a:t>
            </a:r>
          </a:p>
          <a:p>
            <a:r>
              <a:rPr lang="en-GB" altLang="en-US" sz="3200" b="1" dirty="0" smtClean="0">
                <a:solidFill>
                  <a:schemeClr val="bg1"/>
                </a:solidFill>
                <a:latin typeface="Calibri" panose="020F0502020204030204" pitchFamily="34" charset="0"/>
              </a:rPr>
              <a:t>Dr Jacek Brant</a:t>
            </a:r>
            <a:endParaRPr lang="en-GB" altLang="en-US"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18686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330928"/>
            <a:ext cx="8229600" cy="720080"/>
          </a:xfrm>
        </p:spPr>
        <p:txBody>
          <a:bodyPr>
            <a:normAutofit/>
          </a:bodyPr>
          <a:lstStyle/>
          <a:p>
            <a:r>
              <a:rPr lang="en-GB" sz="3600" dirty="0"/>
              <a:t>Types of question </a:t>
            </a:r>
            <a:r>
              <a:rPr lang="en-GB" sz="3600" dirty="0" smtClean="0"/>
              <a:t>(II</a:t>
            </a:r>
            <a:r>
              <a:rPr lang="en-GB" sz="3600" dirty="0"/>
              <a:t>)</a:t>
            </a:r>
          </a:p>
        </p:txBody>
      </p:sp>
      <p:sp>
        <p:nvSpPr>
          <p:cNvPr id="4" name="Cloud 3"/>
          <p:cNvSpPr/>
          <p:nvPr/>
        </p:nvSpPr>
        <p:spPr>
          <a:xfrm>
            <a:off x="539552" y="2296615"/>
            <a:ext cx="2592288" cy="118813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EXPLORATORY</a:t>
            </a:r>
          </a:p>
        </p:txBody>
      </p:sp>
      <p:sp>
        <p:nvSpPr>
          <p:cNvPr id="5" name="Cloud 4"/>
          <p:cNvSpPr/>
          <p:nvPr/>
        </p:nvSpPr>
        <p:spPr>
          <a:xfrm>
            <a:off x="539552" y="3646765"/>
            <a:ext cx="2592288" cy="1188132"/>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FOCUSING</a:t>
            </a:r>
            <a:endParaRPr lang="en-GB" sz="1600" dirty="0"/>
          </a:p>
        </p:txBody>
      </p:sp>
      <p:sp>
        <p:nvSpPr>
          <p:cNvPr id="6" name="Cloud 5"/>
          <p:cNvSpPr/>
          <p:nvPr/>
        </p:nvSpPr>
        <p:spPr>
          <a:xfrm>
            <a:off x="601180" y="5050921"/>
            <a:ext cx="2592288" cy="1188132"/>
          </a:xfrm>
          <a:prstGeom prst="clou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SUMMARISING</a:t>
            </a:r>
            <a:endParaRPr lang="en-GB" sz="1600" dirty="0"/>
          </a:p>
        </p:txBody>
      </p:sp>
      <p:sp>
        <p:nvSpPr>
          <p:cNvPr id="7" name="TextBox 6"/>
          <p:cNvSpPr txBox="1"/>
          <p:nvPr/>
        </p:nvSpPr>
        <p:spPr>
          <a:xfrm>
            <a:off x="3766629" y="2435646"/>
            <a:ext cx="3416448" cy="815608"/>
          </a:xfrm>
          <a:prstGeom prst="rect">
            <a:avLst/>
          </a:prstGeom>
          <a:noFill/>
        </p:spPr>
        <p:txBody>
          <a:bodyPr wrap="none" rtlCol="0">
            <a:spAutoFit/>
          </a:bodyPr>
          <a:lstStyle/>
          <a:p>
            <a:r>
              <a:rPr lang="en-GB" dirty="0" smtClean="0"/>
              <a:t>Tell me a bit more about that…</a:t>
            </a:r>
          </a:p>
          <a:p>
            <a:endParaRPr lang="en-GB" sz="1100" dirty="0"/>
          </a:p>
          <a:p>
            <a:r>
              <a:rPr lang="en-GB" dirty="0" smtClean="0"/>
              <a:t>What do you mean by…?</a:t>
            </a:r>
            <a:endParaRPr lang="en-GB" dirty="0"/>
          </a:p>
        </p:txBody>
      </p:sp>
      <p:sp>
        <p:nvSpPr>
          <p:cNvPr id="8" name="TextBox 7"/>
          <p:cNvSpPr txBox="1"/>
          <p:nvPr/>
        </p:nvSpPr>
        <p:spPr>
          <a:xfrm>
            <a:off x="3766630" y="3646765"/>
            <a:ext cx="5617243" cy="1292662"/>
          </a:xfrm>
          <a:prstGeom prst="rect">
            <a:avLst/>
          </a:prstGeom>
          <a:noFill/>
        </p:spPr>
        <p:txBody>
          <a:bodyPr wrap="none" rtlCol="0">
            <a:spAutoFit/>
          </a:bodyPr>
          <a:lstStyle/>
          <a:p>
            <a:r>
              <a:rPr lang="en-GB" dirty="0" smtClean="0"/>
              <a:t>How can we break that down?</a:t>
            </a:r>
          </a:p>
          <a:p>
            <a:endParaRPr lang="en-GB" sz="1200" dirty="0"/>
          </a:p>
          <a:p>
            <a:r>
              <a:rPr lang="en-GB" dirty="0" smtClean="0"/>
              <a:t>What evidence can you use to support this?</a:t>
            </a:r>
          </a:p>
          <a:p>
            <a:endParaRPr lang="en-GB" sz="1200" dirty="0"/>
          </a:p>
          <a:p>
            <a:r>
              <a:rPr lang="en-GB" dirty="0" smtClean="0"/>
              <a:t>Which is the most important part of that statement?</a:t>
            </a:r>
          </a:p>
        </p:txBody>
      </p:sp>
      <p:sp>
        <p:nvSpPr>
          <p:cNvPr id="9" name="TextBox 8"/>
          <p:cNvSpPr txBox="1"/>
          <p:nvPr/>
        </p:nvSpPr>
        <p:spPr>
          <a:xfrm>
            <a:off x="3779769" y="5489938"/>
            <a:ext cx="4015843" cy="369332"/>
          </a:xfrm>
          <a:prstGeom prst="rect">
            <a:avLst/>
          </a:prstGeom>
          <a:noFill/>
        </p:spPr>
        <p:txBody>
          <a:bodyPr wrap="none" rtlCol="0">
            <a:spAutoFit/>
          </a:bodyPr>
          <a:lstStyle/>
          <a:p>
            <a:r>
              <a:rPr lang="en-GB" dirty="0" smtClean="0"/>
              <a:t>What I’m hearing is … </a:t>
            </a:r>
            <a:r>
              <a:rPr lang="en-GB" dirty="0"/>
              <a:t>i</a:t>
            </a:r>
            <a:r>
              <a:rPr lang="en-GB" dirty="0" smtClean="0"/>
              <a:t>s this correct?</a:t>
            </a:r>
          </a:p>
        </p:txBody>
      </p:sp>
    </p:spTree>
    <p:extLst>
      <p:ext uri="{BB962C8B-B14F-4D97-AF65-F5344CB8AC3E}">
        <p14:creationId xmlns:p14="http://schemas.microsoft.com/office/powerpoint/2010/main" val="227775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1675807"/>
            <a:ext cx="8535727" cy="656087"/>
          </a:xfrm>
        </p:spPr>
        <p:txBody>
          <a:bodyPr>
            <a:normAutofit fontScale="90000"/>
          </a:bodyPr>
          <a:lstStyle/>
          <a:p>
            <a:r>
              <a:rPr lang="en-GB" sz="3600" dirty="0"/>
              <a:t>Classic questioning errors</a:t>
            </a:r>
            <a:br>
              <a:rPr lang="en-GB" sz="3600" dirty="0"/>
            </a:br>
            <a:r>
              <a:rPr lang="en-GB" sz="3100" i="1" dirty="0" smtClean="0"/>
              <a:t>Why </a:t>
            </a:r>
            <a:r>
              <a:rPr lang="en-GB" sz="3100" i="1" dirty="0"/>
              <a:t>is </a:t>
            </a:r>
            <a:r>
              <a:rPr lang="en-GB" sz="3100" i="1" dirty="0" smtClean="0"/>
              <a:t>each of these problematic?</a:t>
            </a:r>
            <a:endParaRPr lang="en-GB" sz="3100" dirty="0"/>
          </a:p>
        </p:txBody>
      </p:sp>
      <p:sp>
        <p:nvSpPr>
          <p:cNvPr id="4" name="7-Point Star 3"/>
          <p:cNvSpPr/>
          <p:nvPr/>
        </p:nvSpPr>
        <p:spPr>
          <a:xfrm rot="734005">
            <a:off x="6509099" y="2625587"/>
            <a:ext cx="2318485" cy="1733161"/>
          </a:xfrm>
          <a:prstGeom prst="star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400" dirty="0"/>
          </a:p>
          <a:p>
            <a:pPr algn="ctr"/>
            <a:r>
              <a:rPr lang="en-GB" sz="1400" dirty="0"/>
              <a:t>Saying  a student’s name before asking a question</a:t>
            </a:r>
          </a:p>
        </p:txBody>
      </p:sp>
      <p:sp>
        <p:nvSpPr>
          <p:cNvPr id="5" name="7-Point Star 4"/>
          <p:cNvSpPr/>
          <p:nvPr/>
        </p:nvSpPr>
        <p:spPr>
          <a:xfrm>
            <a:off x="3203847" y="3052023"/>
            <a:ext cx="2520280" cy="1914625"/>
          </a:xfrm>
          <a:prstGeom prst="star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400" dirty="0"/>
          </a:p>
          <a:p>
            <a:pPr algn="ctr"/>
            <a:r>
              <a:rPr lang="en-GB" sz="1400" dirty="0"/>
              <a:t>Targeting questions at a particular part of the classroom</a:t>
            </a:r>
          </a:p>
        </p:txBody>
      </p:sp>
      <p:sp>
        <p:nvSpPr>
          <p:cNvPr id="6" name="7-Point Star 5"/>
          <p:cNvSpPr/>
          <p:nvPr/>
        </p:nvSpPr>
        <p:spPr>
          <a:xfrm rot="20957457">
            <a:off x="108512" y="2921916"/>
            <a:ext cx="2407522" cy="1837044"/>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Relying on ‘hands-up’ answers</a:t>
            </a:r>
          </a:p>
        </p:txBody>
      </p:sp>
      <p:sp>
        <p:nvSpPr>
          <p:cNvPr id="7" name="7-Point Star 6"/>
          <p:cNvSpPr/>
          <p:nvPr/>
        </p:nvSpPr>
        <p:spPr>
          <a:xfrm rot="20609840">
            <a:off x="5329525" y="4612381"/>
            <a:ext cx="2489242" cy="1638621"/>
          </a:xfrm>
          <a:prstGeom prst="star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00" dirty="0"/>
          </a:p>
          <a:p>
            <a:pPr algn="ctr"/>
            <a:r>
              <a:rPr lang="en-GB" sz="1200" dirty="0"/>
              <a:t>Assuming that one correct answer shows that all students understand</a:t>
            </a:r>
          </a:p>
        </p:txBody>
      </p:sp>
      <p:sp>
        <p:nvSpPr>
          <p:cNvPr id="8" name="7-Point Star 7"/>
          <p:cNvSpPr/>
          <p:nvPr/>
        </p:nvSpPr>
        <p:spPr>
          <a:xfrm rot="328192">
            <a:off x="1186223" y="4701181"/>
            <a:ext cx="2520280" cy="1601873"/>
          </a:xfrm>
          <a:prstGeom prst="star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t>Asking ‘do you understand’?</a:t>
            </a:r>
          </a:p>
        </p:txBody>
      </p:sp>
    </p:spTree>
    <p:extLst>
      <p:ext uri="{BB962C8B-B14F-4D97-AF65-F5344CB8AC3E}">
        <p14:creationId xmlns:p14="http://schemas.microsoft.com/office/powerpoint/2010/main" val="1588659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93" y="1205296"/>
            <a:ext cx="4824536" cy="637580"/>
          </a:xfrm>
        </p:spPr>
        <p:txBody>
          <a:bodyPr>
            <a:noAutofit/>
          </a:bodyPr>
          <a:lstStyle/>
          <a:p>
            <a:r>
              <a:rPr lang="en-GB" sz="2400" dirty="0"/>
              <a:t>What questions might you ask?</a:t>
            </a:r>
          </a:p>
        </p:txBody>
      </p:sp>
      <p:sp>
        <p:nvSpPr>
          <p:cNvPr id="4" name="Content Placeholder 6"/>
          <p:cNvSpPr>
            <a:spLocks noGrp="1"/>
          </p:cNvSpPr>
          <p:nvPr>
            <p:ph idx="1"/>
          </p:nvPr>
        </p:nvSpPr>
        <p:spPr>
          <a:xfrm>
            <a:off x="372140" y="1669313"/>
            <a:ext cx="8506046" cy="5018566"/>
          </a:xfrm>
          <a:solidFill>
            <a:schemeClr val="bg1"/>
          </a:solidFill>
        </p:spPr>
        <p:txBody>
          <a:bodyPr>
            <a:noAutofit/>
          </a:bodyPr>
          <a:lstStyle/>
          <a:p>
            <a:pPr marL="0" indent="0">
              <a:buNone/>
            </a:pPr>
            <a:r>
              <a:rPr lang="en-GB" sz="2400" dirty="0"/>
              <a:t>Armen runs a local butcher’s shop in south-east London. He bought the business from the previous owner using a large bank loan, secured on his house. Although his uncle had offered to lend him the money needed, Armen felt proud that he could raise the finance without relying on family and he was confident that he could make a profit. </a:t>
            </a:r>
          </a:p>
          <a:p>
            <a:pPr marL="0" indent="0">
              <a:buNone/>
            </a:pPr>
            <a:r>
              <a:rPr lang="en-GB" sz="2400" dirty="0"/>
              <a:t>Since buying the shop in 2005 Armen has been making a good profit each month, but the difficult financial environment and a changing local community as more health-conscious vegetarians move into the area have hit his sales hard in the last 12 months. </a:t>
            </a:r>
          </a:p>
          <a:p>
            <a:pPr marL="0" indent="0">
              <a:buNone/>
            </a:pPr>
            <a:r>
              <a:rPr lang="en-GB" sz="2400" dirty="0"/>
              <a:t>Since April he is having to use some of his savings to pay his regular bills. Things are no longer looking so good</a:t>
            </a:r>
            <a:r>
              <a:rPr lang="en-GB" sz="1500" dirty="0"/>
              <a:t>.</a:t>
            </a:r>
          </a:p>
          <a:p>
            <a:pPr marL="0" indent="0">
              <a:buNone/>
            </a:pPr>
            <a:endParaRPr lang="en-GB" sz="1500" dirty="0"/>
          </a:p>
        </p:txBody>
      </p:sp>
    </p:spTree>
    <p:extLst>
      <p:ext uri="{BB962C8B-B14F-4D97-AF65-F5344CB8AC3E}">
        <p14:creationId xmlns:p14="http://schemas.microsoft.com/office/powerpoint/2010/main" val="1992882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447" y="1160110"/>
            <a:ext cx="8506046" cy="5756319"/>
          </a:xfrm>
          <a:prstGeom prst="rect">
            <a:avLst/>
          </a:prstGeom>
        </p:spPr>
        <p:txBody>
          <a:bodyPr wrap="square">
            <a:spAutoFit/>
          </a:bodyPr>
          <a:lstStyle/>
          <a:p>
            <a:pPr>
              <a:lnSpc>
                <a:spcPct val="107000"/>
              </a:lnSpc>
              <a:spcAft>
                <a:spcPts val="0"/>
              </a:spcAft>
            </a:pPr>
            <a:r>
              <a:rPr lang="en-GB" dirty="0">
                <a:solidFill>
                  <a:srgbClr val="010000"/>
                </a:solidFill>
                <a:latin typeface="+mn-lt"/>
                <a:ea typeface="Calibri" panose="020F0502020204030204" pitchFamily="34" charset="0"/>
                <a:cs typeface="Times New Roman" panose="02020603050405020304" pitchFamily="18" charset="0"/>
              </a:rPr>
              <a:t>Final thoughts:</a:t>
            </a:r>
            <a:endParaRPr lang="en-GB" dirty="0">
              <a:latin typeface="+mn-lt"/>
              <a:ea typeface="Calibri" panose="020F0502020204030204" pitchFamily="34" charset="0"/>
              <a:cs typeface="Times New Roman" panose="02020603050405020304" pitchFamily="18" charset="0"/>
            </a:endParaRPr>
          </a:p>
          <a:p>
            <a:pPr>
              <a:lnSpc>
                <a:spcPct val="107000"/>
              </a:lnSpc>
              <a:spcAft>
                <a:spcPts val="0"/>
              </a:spcAft>
            </a:pPr>
            <a:r>
              <a:rPr lang="en-GB"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Do you ask questions which students can answer successfully?</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800" dirty="0">
                <a:solidFill>
                  <a:srgbClr val="0E0A0C"/>
                </a:solidFill>
                <a:latin typeface="Times New Roman" panose="02020603050405020304" pitchFamily="18" charset="0"/>
                <a:ea typeface="Calibri" panose="020F0502020204030204" pitchFamily="34" charset="0"/>
                <a:cs typeface="Times New Roman" panose="02020603050405020304" pitchFamily="18" charset="0"/>
              </a:rPr>
              <a:t>D</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o you leave time for students </a:t>
            </a:r>
            <a:r>
              <a:rPr lang="en-GB" sz="2800" dirty="0">
                <a:solidFill>
                  <a:srgbClr val="0E0A0C"/>
                </a:solidFill>
                <a:latin typeface="Times New Roman" panose="02020603050405020304" pitchFamily="18" charset="0"/>
                <a:ea typeface="Calibri" panose="020F0502020204030204" pitchFamily="34" charset="0"/>
                <a:cs typeface="Times New Roman" panose="02020603050405020304" pitchFamily="18" charset="0"/>
              </a:rPr>
              <a:t>t</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o think?</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Do you use body language </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eye contact</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smiling</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etc. to encourage responses?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Do you prai</a:t>
            </a:r>
            <a:r>
              <a:rPr lang="en-GB" sz="2800" dirty="0">
                <a:solidFill>
                  <a:srgbClr val="0E0A0C"/>
                </a:solidFill>
                <a:latin typeface="Times New Roman" panose="02020603050405020304" pitchFamily="18" charset="0"/>
                <a:ea typeface="Calibri" panose="020F0502020204030204" pitchFamily="34" charset="0"/>
                <a:cs typeface="Times New Roman" panose="02020603050405020304" pitchFamily="18" charset="0"/>
              </a:rPr>
              <a:t>s</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e/acknow</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edge correct responses?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If no answer comes, do you ask a simpler quest</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on that leads to the answer to the orig</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nal question?</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Do you make questions short and clear, using stra</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ghtforward language?</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Do you di</a:t>
            </a:r>
            <a:r>
              <a:rPr lang="en-GB" sz="2800" dirty="0">
                <a:solidFill>
                  <a:srgbClr val="0E0A0C"/>
                </a:solidFill>
                <a:latin typeface="Times New Roman" panose="02020603050405020304" pitchFamily="18" charset="0"/>
                <a:ea typeface="Calibri" panose="020F0502020204030204" pitchFamily="34" charset="0"/>
                <a:cs typeface="Times New Roman" panose="02020603050405020304" pitchFamily="18" charset="0"/>
              </a:rPr>
              <a:t>s</a:t>
            </a:r>
            <a:r>
              <a:rPr lang="en-GB" sz="2800" dirty="0">
                <a:solidFill>
                  <a:srgbClr val="010000"/>
                </a:solidFill>
                <a:latin typeface="Times New Roman" panose="02020603050405020304" pitchFamily="18" charset="0"/>
                <a:ea typeface="Calibri" panose="020F0502020204030204" pitchFamily="34" charset="0"/>
                <a:cs typeface="Times New Roman" panose="02020603050405020304" pitchFamily="18" charset="0"/>
              </a:rPr>
              <a:t>tribute questions widely around the class?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4287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2515008" y="1764378"/>
            <a:ext cx="3907057" cy="43989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Font typeface="Arial"/>
              <a:buNone/>
              <a:defRPr/>
            </a:pPr>
            <a:r>
              <a:rPr lang="en-US" sz="3600" b="1" dirty="0" smtClean="0">
                <a:ea typeface="ＭＳ Ｐゴシック" charset="0"/>
              </a:rPr>
              <a:t>Thank you</a:t>
            </a:r>
          </a:p>
          <a:p>
            <a:pPr marL="0" indent="0" fontAlgn="auto">
              <a:spcAft>
                <a:spcPts val="0"/>
              </a:spcAft>
              <a:buFont typeface="Arial"/>
              <a:buNone/>
              <a:defRPr/>
            </a:pPr>
            <a:endParaRPr lang="en-US" sz="3600" b="1" dirty="0">
              <a:ea typeface="ＭＳ Ｐゴシック" charset="0"/>
            </a:endParaRPr>
          </a:p>
          <a:p>
            <a:pPr marL="0" indent="0" fontAlgn="auto">
              <a:spcAft>
                <a:spcPts val="0"/>
              </a:spcAft>
              <a:buFont typeface="Arial"/>
              <a:buNone/>
              <a:defRPr/>
            </a:pPr>
            <a:r>
              <a:rPr lang="en-US" sz="3600" b="1" dirty="0" smtClean="0">
                <a:ea typeface="ＭＳ Ｐゴシック" charset="0"/>
              </a:rPr>
              <a:t>Any questions?</a:t>
            </a:r>
          </a:p>
          <a:p>
            <a:pPr marL="0" indent="0" fontAlgn="auto">
              <a:spcAft>
                <a:spcPts val="0"/>
              </a:spcAft>
              <a:buFont typeface="Arial"/>
              <a:buNone/>
              <a:defRPr/>
            </a:pPr>
            <a:endParaRPr lang="en-US" sz="2800" b="1" dirty="0">
              <a:ea typeface="ＭＳ Ｐゴシック" charset="0"/>
            </a:endParaRPr>
          </a:p>
          <a:p>
            <a:pPr marL="0" indent="0" algn="r" fontAlgn="auto">
              <a:spcAft>
                <a:spcPts val="0"/>
              </a:spcAft>
              <a:buFont typeface="Arial"/>
              <a:buNone/>
              <a:defRPr/>
            </a:pPr>
            <a:r>
              <a:rPr lang="en-US" sz="2800" b="1" dirty="0" smtClean="0">
                <a:ea typeface="ＭＳ Ｐゴシック" charset="0"/>
              </a:rPr>
              <a:t>Jacek Brant</a:t>
            </a:r>
          </a:p>
          <a:p>
            <a:pPr marL="0" indent="0" algn="r" fontAlgn="auto">
              <a:spcAft>
                <a:spcPts val="0"/>
              </a:spcAft>
              <a:buFont typeface="Arial"/>
              <a:buNone/>
              <a:defRPr/>
            </a:pPr>
            <a:r>
              <a:rPr lang="en-US" sz="2800" b="1" dirty="0" smtClean="0">
                <a:ea typeface="ＭＳ Ｐゴシック" charset="0"/>
              </a:rPr>
              <a:t>j.brant@ioe.ac.uk</a:t>
            </a:r>
            <a:endParaRPr lang="en-US" sz="2800" dirty="0" smtClean="0">
              <a:ea typeface="ＭＳ Ｐゴシック" charset="0"/>
            </a:endParaRPr>
          </a:p>
          <a:p>
            <a:pPr marL="457200" lvl="1" indent="0" fontAlgn="auto">
              <a:spcAft>
                <a:spcPts val="0"/>
              </a:spcAft>
              <a:buFont typeface="Arial"/>
              <a:buNone/>
              <a:defRPr/>
            </a:pPr>
            <a:endParaRPr lang="en-US" sz="1800" dirty="0">
              <a:solidFill>
                <a:srgbClr val="003B79"/>
              </a:solidFill>
              <a:ea typeface="ＭＳ Ｐゴシック"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424" y="1360966"/>
            <a:ext cx="7676706" cy="2277547"/>
          </a:xfrm>
          <a:prstGeom prst="rect">
            <a:avLst/>
          </a:prstGeom>
        </p:spPr>
        <p:txBody>
          <a:bodyPr wrap="square">
            <a:spAutoFit/>
          </a:bodyPr>
          <a:lstStyle/>
          <a:p>
            <a:r>
              <a:rPr lang="en-GB" sz="3200" dirty="0"/>
              <a:t>"A fool may ask more questions in an hour than a wise </a:t>
            </a:r>
            <a:r>
              <a:rPr lang="en-GB" sz="3200" dirty="0" smtClean="0"/>
              <a:t>man (sic) </a:t>
            </a:r>
            <a:r>
              <a:rPr lang="en-GB" sz="3200" dirty="0"/>
              <a:t>can answer in </a:t>
            </a:r>
            <a:r>
              <a:rPr lang="en-GB" sz="3200" dirty="0" smtClean="0"/>
              <a:t>a lifetime."</a:t>
            </a:r>
            <a:endParaRPr lang="en-GB" sz="3200" dirty="0"/>
          </a:p>
          <a:p>
            <a:pPr algn="r"/>
            <a:r>
              <a:rPr lang="en-GB" sz="2800" dirty="0" smtClean="0"/>
              <a:t>Aristotle</a:t>
            </a:r>
            <a:endParaRPr lang="en-GB" sz="2800" dirty="0"/>
          </a:p>
          <a:p>
            <a:endParaRPr lang="en-GB" dirty="0"/>
          </a:p>
        </p:txBody>
      </p:sp>
      <p:sp>
        <p:nvSpPr>
          <p:cNvPr id="3" name="TextBox 2"/>
          <p:cNvSpPr txBox="1"/>
          <p:nvPr/>
        </p:nvSpPr>
        <p:spPr>
          <a:xfrm>
            <a:off x="595423" y="3915511"/>
            <a:ext cx="7921255" cy="2554545"/>
          </a:xfrm>
          <a:prstGeom prst="rect">
            <a:avLst/>
          </a:prstGeom>
          <a:noFill/>
        </p:spPr>
        <p:txBody>
          <a:bodyPr wrap="square" rtlCol="0">
            <a:spAutoFit/>
          </a:bodyPr>
          <a:lstStyle/>
          <a:p>
            <a:r>
              <a:rPr lang="en-GB" sz="3200" dirty="0" smtClean="0"/>
              <a:t>Who might ask questions?</a:t>
            </a:r>
          </a:p>
          <a:p>
            <a:r>
              <a:rPr lang="en-GB" sz="3200" dirty="0" smtClean="0"/>
              <a:t>What might be their purpose?</a:t>
            </a:r>
          </a:p>
          <a:p>
            <a:r>
              <a:rPr lang="en-GB" sz="3200" dirty="0" smtClean="0"/>
              <a:t>What type of questions are there?</a:t>
            </a:r>
          </a:p>
          <a:p>
            <a:r>
              <a:rPr lang="en-GB" sz="3200" dirty="0" smtClean="0"/>
              <a:t>Can a fool ask more questions in an hour than a wise person answer in a lifetime?</a:t>
            </a:r>
            <a:endParaRPr lang="en-GB" sz="3200" dirty="0"/>
          </a:p>
        </p:txBody>
      </p:sp>
    </p:spTree>
    <p:extLst>
      <p:ext uri="{BB962C8B-B14F-4D97-AF65-F5344CB8AC3E}">
        <p14:creationId xmlns:p14="http://schemas.microsoft.com/office/powerpoint/2010/main" val="2202591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Comparing approaches</a:t>
            </a:r>
            <a:endParaRPr lang="en-GB" dirty="0"/>
          </a:p>
        </p:txBody>
      </p:sp>
      <p:sp>
        <p:nvSpPr>
          <p:cNvPr id="3" name="Content Placeholder 2"/>
          <p:cNvSpPr>
            <a:spLocks noGrp="1"/>
          </p:cNvSpPr>
          <p:nvPr>
            <p:ph idx="1"/>
          </p:nvPr>
        </p:nvSpPr>
        <p:spPr/>
        <p:txBody>
          <a:bodyPr/>
          <a:lstStyle/>
          <a:p>
            <a:pPr marL="0" indent="0">
              <a:buNone/>
            </a:pPr>
            <a:r>
              <a:rPr lang="en-GB" i="1" dirty="0" smtClean="0">
                <a:solidFill>
                  <a:schemeClr val="bg1">
                    <a:lumMod val="50000"/>
                  </a:schemeClr>
                </a:solidFill>
              </a:rPr>
              <a:t>A narrative and a role-play</a:t>
            </a:r>
          </a:p>
          <a:p>
            <a:pPr marL="0" indent="0">
              <a:buNone/>
            </a:pPr>
            <a:endParaRPr lang="en-GB" dirty="0"/>
          </a:p>
          <a:p>
            <a:pPr marL="0" indent="0">
              <a:buNone/>
            </a:pPr>
            <a:r>
              <a:rPr lang="en-GB" sz="2800" dirty="0" smtClean="0"/>
              <a:t>How different were the two lessons?</a:t>
            </a:r>
          </a:p>
          <a:p>
            <a:pPr marL="0" indent="0">
              <a:buNone/>
            </a:pPr>
            <a:r>
              <a:rPr lang="en-GB" sz="2800" dirty="0" smtClean="0"/>
              <a:t>What’s the advantage of each approach?</a:t>
            </a:r>
          </a:p>
          <a:p>
            <a:pPr marL="0" indent="0">
              <a:buNone/>
            </a:pPr>
            <a:r>
              <a:rPr lang="en-GB" sz="2800" dirty="0" smtClean="0"/>
              <a:t>Which do you consider better and why?</a:t>
            </a:r>
            <a:endParaRPr lang="en-GB" sz="2800" dirty="0"/>
          </a:p>
        </p:txBody>
      </p:sp>
    </p:spTree>
    <p:extLst>
      <p:ext uri="{BB962C8B-B14F-4D97-AF65-F5344CB8AC3E}">
        <p14:creationId xmlns:p14="http://schemas.microsoft.com/office/powerpoint/2010/main" val="2584710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242" y="1284957"/>
            <a:ext cx="8229600" cy="894717"/>
          </a:xfrm>
        </p:spPr>
        <p:txBody>
          <a:bodyPr/>
          <a:lstStyle/>
          <a:p>
            <a:r>
              <a:rPr lang="en-GB" dirty="0" smtClean="0"/>
              <a:t>Advantages of questioning…</a:t>
            </a:r>
            <a:endParaRPr lang="en-GB" dirty="0"/>
          </a:p>
        </p:txBody>
      </p:sp>
      <p:sp>
        <p:nvSpPr>
          <p:cNvPr id="3" name="Content Placeholder 2"/>
          <p:cNvSpPr>
            <a:spLocks noGrp="1"/>
          </p:cNvSpPr>
          <p:nvPr>
            <p:ph idx="1"/>
          </p:nvPr>
        </p:nvSpPr>
        <p:spPr>
          <a:xfrm>
            <a:off x="457200" y="2179674"/>
            <a:ext cx="8229600" cy="3946489"/>
          </a:xfrm>
        </p:spPr>
        <p:txBody>
          <a:bodyPr/>
          <a:lstStyle/>
          <a:p>
            <a:r>
              <a:rPr lang="en-GB" sz="2800" dirty="0" smtClean="0"/>
              <a:t>Learning is deeper – focus on understanding </a:t>
            </a:r>
          </a:p>
          <a:p>
            <a:r>
              <a:rPr lang="en-GB" sz="2800" dirty="0" smtClean="0"/>
              <a:t>Learning is more ‘transferable’</a:t>
            </a:r>
          </a:p>
          <a:p>
            <a:r>
              <a:rPr lang="en-GB" sz="2800" dirty="0" smtClean="0"/>
              <a:t>Feedback is instant on whether learning has taken place</a:t>
            </a:r>
          </a:p>
          <a:p>
            <a:r>
              <a:rPr lang="en-GB" sz="2800" dirty="0" smtClean="0"/>
              <a:t>Lecture is more active, intrinsic motivation</a:t>
            </a:r>
          </a:p>
          <a:p>
            <a:r>
              <a:rPr lang="en-GB" sz="2800" dirty="0" smtClean="0"/>
              <a:t>Misconceptions are addressed</a:t>
            </a:r>
          </a:p>
          <a:p>
            <a:r>
              <a:rPr lang="en-GB" sz="2800" dirty="0" smtClean="0"/>
              <a:t>Encourages the development of high-level thinking</a:t>
            </a:r>
            <a:endParaRPr lang="en-GB" sz="2800" dirty="0"/>
          </a:p>
        </p:txBody>
      </p:sp>
    </p:spTree>
    <p:extLst>
      <p:ext uri="{BB962C8B-B14F-4D97-AF65-F5344CB8AC3E}">
        <p14:creationId xmlns:p14="http://schemas.microsoft.com/office/powerpoint/2010/main" val="906836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Driving lesson narrative</a:t>
            </a:r>
            <a:endParaRPr lang="en-GB" dirty="0"/>
          </a:p>
        </p:txBody>
      </p:sp>
      <p:sp>
        <p:nvSpPr>
          <p:cNvPr id="3" name="Content Placeholder 2"/>
          <p:cNvSpPr>
            <a:spLocks noGrp="1"/>
          </p:cNvSpPr>
          <p:nvPr>
            <p:ph idx="1"/>
          </p:nvPr>
        </p:nvSpPr>
        <p:spPr/>
        <p:txBody>
          <a:bodyPr/>
          <a:lstStyle/>
          <a:p>
            <a:pPr marL="0" indent="0">
              <a:buNone/>
            </a:pPr>
            <a:r>
              <a:rPr lang="en-GB" dirty="0" smtClean="0"/>
              <a:t>The key is leading the student through a few steps of thinking so that they </a:t>
            </a:r>
            <a:r>
              <a:rPr lang="en-GB" i="1" dirty="0" smtClean="0"/>
              <a:t>understand</a:t>
            </a:r>
            <a:r>
              <a:rPr lang="en-GB" dirty="0" smtClean="0"/>
              <a:t> the right answer</a:t>
            </a:r>
            <a:endParaRPr lang="en-GB" dirty="0"/>
          </a:p>
        </p:txBody>
      </p:sp>
    </p:spTree>
    <p:extLst>
      <p:ext uri="{BB962C8B-B14F-4D97-AF65-F5344CB8AC3E}">
        <p14:creationId xmlns:p14="http://schemas.microsoft.com/office/powerpoint/2010/main" val="310409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46075" y="2098196"/>
            <a:ext cx="5278548" cy="4499307"/>
          </a:xfrm>
        </p:spPr>
        <p:txBody>
          <a:bodyPr/>
          <a:lstStyle/>
          <a:p>
            <a:r>
              <a:rPr lang="en-GB" sz="2800" dirty="0" smtClean="0"/>
              <a:t>How could Grand Candy increase sales of its candy bar?</a:t>
            </a:r>
          </a:p>
          <a:p>
            <a:r>
              <a:rPr lang="en-GB" sz="2800" dirty="0" smtClean="0"/>
              <a:t>How should Grand Candy increase </a:t>
            </a:r>
            <a:r>
              <a:rPr lang="en-GB" sz="2800" dirty="0"/>
              <a:t>sales of its candy bar</a:t>
            </a:r>
            <a:r>
              <a:rPr lang="en-GB" sz="2800" dirty="0" smtClean="0"/>
              <a:t>?</a:t>
            </a:r>
          </a:p>
          <a:p>
            <a:r>
              <a:rPr lang="en-GB" sz="2800" dirty="0" smtClean="0"/>
              <a:t>Should the Armenian government restrict the sales of sugary snacks?</a:t>
            </a:r>
            <a:endParaRPr lang="en-GB" sz="2800" dirty="0"/>
          </a:p>
          <a:p>
            <a:endParaRPr lang="en-GB" dirty="0"/>
          </a:p>
        </p:txBody>
      </p:sp>
      <p:sp>
        <p:nvSpPr>
          <p:cNvPr id="6" name="SmartArt Placeholder 5"/>
          <p:cNvSpPr>
            <a:spLocks noGrp="1"/>
          </p:cNvSpPr>
          <p:nvPr>
            <p:ph type="dgm" sz="quarter" idx="12"/>
          </p:nvPr>
        </p:nvSpPr>
        <p:spPr>
          <a:xfrm>
            <a:off x="6543674" y="1871332"/>
            <a:ext cx="2143125" cy="3062175"/>
          </a:xfrm>
        </p:spPr>
      </p:sp>
      <p:sp>
        <p:nvSpPr>
          <p:cNvPr id="2" name="Title 1"/>
          <p:cNvSpPr>
            <a:spLocks noGrp="1"/>
          </p:cNvSpPr>
          <p:nvPr>
            <p:ph type="title" idx="4294967295"/>
          </p:nvPr>
        </p:nvSpPr>
        <p:spPr>
          <a:xfrm>
            <a:off x="0" y="1239839"/>
            <a:ext cx="9144000" cy="631492"/>
          </a:xfrm>
          <a:prstGeom prst="rect">
            <a:avLst/>
          </a:prstGeom>
        </p:spPr>
        <p:txBody>
          <a:bodyPr/>
          <a:lstStyle/>
          <a:p>
            <a:r>
              <a:rPr lang="en-GB" sz="2800" dirty="0" smtClean="0"/>
              <a:t>How easy or difficult are the following questions? Why?</a:t>
            </a:r>
            <a:endParaRPr lang="en-GB" sz="28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4623" y="1871331"/>
            <a:ext cx="3062177" cy="4082903"/>
          </a:xfrm>
          <a:prstGeom prst="rect">
            <a:avLst/>
          </a:prstGeom>
        </p:spPr>
      </p:pic>
    </p:spTree>
    <p:extLst>
      <p:ext uri="{BB962C8B-B14F-4D97-AF65-F5344CB8AC3E}">
        <p14:creationId xmlns:p14="http://schemas.microsoft.com/office/powerpoint/2010/main" val="2804733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questions harder…</a:t>
            </a:r>
            <a:endParaRPr lang="en-GB" dirty="0"/>
          </a:p>
        </p:txBody>
      </p:sp>
      <p:sp>
        <p:nvSpPr>
          <p:cNvPr id="7" name="Down Arrow 6"/>
          <p:cNvSpPr/>
          <p:nvPr/>
        </p:nvSpPr>
        <p:spPr>
          <a:xfrm>
            <a:off x="1052623" y="2402958"/>
            <a:ext cx="1382233" cy="378519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extBox 7"/>
          <p:cNvSpPr txBox="1"/>
          <p:nvPr/>
        </p:nvSpPr>
        <p:spPr>
          <a:xfrm>
            <a:off x="2434857" y="2547136"/>
            <a:ext cx="3179134" cy="2862322"/>
          </a:xfrm>
          <a:prstGeom prst="rect">
            <a:avLst/>
          </a:prstGeom>
          <a:noFill/>
        </p:spPr>
        <p:txBody>
          <a:bodyPr wrap="square" rtlCol="0">
            <a:spAutoFit/>
          </a:bodyPr>
          <a:lstStyle/>
          <a:p>
            <a:r>
              <a:rPr lang="en-GB" sz="3600" dirty="0" smtClean="0"/>
              <a:t>Is? Was? Did?</a:t>
            </a:r>
          </a:p>
          <a:p>
            <a:endParaRPr lang="en-GB" sz="3600" dirty="0"/>
          </a:p>
          <a:p>
            <a:r>
              <a:rPr lang="en-GB" sz="3600" dirty="0" smtClean="0"/>
              <a:t>Would? Should?</a:t>
            </a:r>
          </a:p>
          <a:p>
            <a:r>
              <a:rPr lang="en-GB" sz="3600" dirty="0" smtClean="0"/>
              <a:t>Might?</a:t>
            </a:r>
            <a:endParaRPr lang="en-GB" sz="3600" dirty="0"/>
          </a:p>
        </p:txBody>
      </p:sp>
      <p:sp>
        <p:nvSpPr>
          <p:cNvPr id="9" name="TextBox 8"/>
          <p:cNvSpPr txBox="1"/>
          <p:nvPr/>
        </p:nvSpPr>
        <p:spPr>
          <a:xfrm>
            <a:off x="5858540" y="2547136"/>
            <a:ext cx="3285460" cy="2862322"/>
          </a:xfrm>
          <a:prstGeom prst="rect">
            <a:avLst/>
          </a:prstGeom>
          <a:noFill/>
        </p:spPr>
        <p:txBody>
          <a:bodyPr wrap="square" rtlCol="0">
            <a:spAutoFit/>
          </a:bodyPr>
          <a:lstStyle/>
          <a:p>
            <a:r>
              <a:rPr lang="en-GB" sz="3600" dirty="0" smtClean="0"/>
              <a:t>What? When?</a:t>
            </a:r>
          </a:p>
          <a:p>
            <a:r>
              <a:rPr lang="en-GB" sz="3600" dirty="0" smtClean="0"/>
              <a:t>Who?</a:t>
            </a:r>
          </a:p>
          <a:p>
            <a:endParaRPr lang="en-GB" sz="3600" dirty="0"/>
          </a:p>
          <a:p>
            <a:r>
              <a:rPr lang="en-GB" sz="3600" dirty="0" smtClean="0"/>
              <a:t>Why?</a:t>
            </a:r>
          </a:p>
          <a:p>
            <a:r>
              <a:rPr lang="en-GB" sz="3600" dirty="0" smtClean="0"/>
              <a:t>How?</a:t>
            </a:r>
            <a:endParaRPr lang="en-GB" sz="3600" dirty="0"/>
          </a:p>
        </p:txBody>
      </p:sp>
    </p:spTree>
    <p:extLst>
      <p:ext uri="{BB962C8B-B14F-4D97-AF65-F5344CB8AC3E}">
        <p14:creationId xmlns:p14="http://schemas.microsoft.com/office/powerpoint/2010/main" val="80868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1561"/>
          <a:stretch/>
        </p:blipFill>
        <p:spPr>
          <a:xfrm>
            <a:off x="55418" y="1620295"/>
            <a:ext cx="9047019" cy="4806534"/>
          </a:xfrm>
        </p:spPr>
      </p:pic>
      <p:sp>
        <p:nvSpPr>
          <p:cNvPr id="2" name="Right Arrow 1"/>
          <p:cNvSpPr/>
          <p:nvPr/>
        </p:nvSpPr>
        <p:spPr>
          <a:xfrm rot="1151782">
            <a:off x="2162518" y="4286559"/>
            <a:ext cx="655272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DIFFICULTY INCREASES</a:t>
            </a:r>
            <a:endParaRPr lang="en-GB" dirty="0"/>
          </a:p>
        </p:txBody>
      </p:sp>
    </p:spTree>
    <p:extLst>
      <p:ext uri="{BB962C8B-B14F-4D97-AF65-F5344CB8AC3E}">
        <p14:creationId xmlns:p14="http://schemas.microsoft.com/office/powerpoint/2010/main" val="195098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600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hitman.syr.edu/wsmhelp/docs/faculty-resources/Blooms%20Taxonom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3005" y="1677714"/>
            <a:ext cx="7040258" cy="4770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75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8BCCC7F4-EAAA-4752-BC33-EE8CEEFF6F91}"/>
    </a:ext>
  </a:extLst>
</a:theme>
</file>

<file path=ppt/theme/theme10.xml><?xml version="1.0" encoding="utf-8"?>
<a:theme xmlns:a="http://schemas.openxmlformats.org/drawingml/2006/main" name="Light Green">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704CAE9F-7FE6-4F03-A191-697CAA99F31C}"/>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ue Celest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7A20B4D9-A5AD-4C7A-A3B5-3955734DD0C0}"/>
    </a:ext>
  </a:extLst>
</a:theme>
</file>

<file path=ppt/theme/theme3.xml><?xml version="1.0" encoding="utf-8"?>
<a:theme xmlns:a="http://schemas.openxmlformats.org/drawingml/2006/main" name="Br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59B35033-1767-4C88-8C04-DBA4EB7B9DEC}"/>
    </a:ext>
  </a:extLst>
</a:theme>
</file>

<file path=ppt/theme/theme4.xml><?xml version="1.0" encoding="utf-8"?>
<a:theme xmlns:a="http://schemas.openxmlformats.org/drawingml/2006/main" name="Sky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F62612ED-C247-44AD-BC28-C8025B0E3C77}"/>
    </a:ext>
  </a:extLst>
</a:theme>
</file>

<file path=ppt/theme/theme5.xml><?xml version="1.0" encoding="utf-8"?>
<a:theme xmlns:a="http://schemas.openxmlformats.org/drawingml/2006/main" name="Yellow">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C72F1F84-6423-4853-AE84-EC20D28C7DA9}"/>
    </a:ext>
  </a:extLst>
</a:theme>
</file>

<file path=ppt/theme/theme6.xml><?xml version="1.0" encoding="utf-8"?>
<a:theme xmlns:a="http://schemas.openxmlformats.org/drawingml/2006/main" name="Orang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361B5646-3C70-4AAA-9C41-9555FC87E63D}"/>
    </a:ext>
  </a:extLst>
</a:theme>
</file>

<file path=ppt/theme/theme7.xml><?xml version="1.0" encoding="utf-8"?>
<a:theme xmlns:a="http://schemas.openxmlformats.org/drawingml/2006/main" name="Pink">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5DD4A98D-D73D-4CBE-86FC-83847D3C8BA5}"/>
    </a:ext>
  </a:extLst>
</a:theme>
</file>

<file path=ppt/theme/theme8.xml><?xml version="1.0" encoding="utf-8"?>
<a:theme xmlns:a="http://schemas.openxmlformats.org/drawingml/2006/main" name="Purpl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F781BAD7-DFDA-43AB-BDB0-3FB234D6A2B1}"/>
    </a:ext>
  </a:extLst>
</a:theme>
</file>

<file path=ppt/theme/theme9.xml><?xml version="1.0" encoding="utf-8"?>
<a:theme xmlns:a="http://schemas.openxmlformats.org/drawingml/2006/main" name="Ston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_Presentation_LEPL_6_Feb_2014.pot [Compatibility Mode]" id="{6C3B949A-1EAB-441E-ABA9-FD0068F73113}" vid="{BB121059-E1D8-4372-93DB-B2082B01A7D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OE-Net Document" ma:contentTypeID="0x0101003C6433750ECB5A49A2B0F8B7F0D600E000508F965A44D00B4BB5F97D405736E133" ma:contentTypeVersion="7" ma:contentTypeDescription="" ma:contentTypeScope="" ma:versionID="849809ea6dcb1261241d6a9a69473d50">
  <xsd:schema xmlns:xsd="http://www.w3.org/2001/XMLSchema" xmlns:xs="http://www.w3.org/2001/XMLSchema" xmlns:p="http://schemas.microsoft.com/office/2006/metadata/properties" xmlns:ns1="http://schemas.microsoft.com/sharepoint/v3" xmlns:ns2="1f70c37c-c3dd-452e-8808-84ca52e5f108" targetNamespace="http://schemas.microsoft.com/office/2006/metadata/properties" ma:root="true" ma:fieldsID="17997155ec8a0f7180f991f9e5460b9c" ns1:_="" ns2:_="">
    <xsd:import namespace="http://schemas.microsoft.com/sharepoint/v3"/>
    <xsd:import namespace="1f70c37c-c3dd-452e-8808-84ca52e5f108"/>
    <xsd:element name="properties">
      <xsd:complexType>
        <xsd:sequence>
          <xsd:element name="documentManagement">
            <xsd:complexType>
              <xsd:all>
                <xsd:element ref="ns2:IOENetDocumentType"/>
                <xsd:element ref="ns1:ol_Depart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9" nillable="true" ma:displayName="Department" ma:hidden="true" ma:internalName="ol_Department"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70c37c-c3dd-452e-8808-84ca52e5f108" elementFormDefault="qualified">
    <xsd:import namespace="http://schemas.microsoft.com/office/2006/documentManagement/types"/>
    <xsd:import namespace="http://schemas.microsoft.com/office/infopath/2007/PartnerControls"/>
    <xsd:element name="IOENetDocumentType" ma:index="8" ma:displayName="IOE-Net Document Type" ma:format="Dropdown" ma:internalName="IOENetDocumentType" ma:readOnly="false">
      <xsd:simpleType>
        <xsd:restriction base="dms:Choice">
          <xsd:enumeration value="Agreement"/>
          <xsd:enumeration value="Form"/>
          <xsd:enumeration value="Guideline"/>
          <xsd:enumeration value="Policy"/>
          <xsd:enumeration value="Presentation"/>
          <xsd:enumeration value="Report"/>
          <xsd:enumeration value="Strategy"/>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OENetDocumentType xmlns="1f70c37c-c3dd-452e-8808-84ca52e5f108">Presentation</IOENetDocumentType>
    <ol_Department xmlns="http://schemas.microsoft.com/sharepoint/v3">External Relations</ol_Department>
  </documentManagement>
</p:properties>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D6ABB17C-1081-41D3-9809-558BFD7AF3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70c37c-c3dd-452e-8808-84ca52e5f1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016525B-D253-4DCD-ABB1-095D86DCEADE}">
  <ds:schemaRefs>
    <ds:schemaRef ds:uri="http://schemas.microsoft.com/office/2006/documentManagement/types"/>
    <ds:schemaRef ds:uri="http://schemas.microsoft.com/sharepoint/v3"/>
    <ds:schemaRef ds:uri="1f70c37c-c3dd-452e-8808-84ca52e5f108"/>
    <ds:schemaRef ds:uri="http://purl.org/dc/elements/1.1/"/>
    <ds:schemaRef ds:uri="http://purl.org/dc/terms/"/>
    <ds:schemaRef ds:uri="http://www.w3.org/XML/1998/namespace"/>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194C293-62A5-490D-83AD-D57271ED98B4}">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RES_Presentation_LEPL_6_Feb_2014</Template>
  <TotalTime>0</TotalTime>
  <Words>821</Words>
  <Application>Microsoft Office PowerPoint</Application>
  <PresentationFormat>On-screen Show (4:3)</PresentationFormat>
  <Paragraphs>103</Paragraphs>
  <Slides>14</Slides>
  <Notes>12</Notes>
  <HiddenSlides>0</HiddenSlides>
  <MMClips>0</MMClips>
  <ScaleCrop>false</ScaleCrop>
  <HeadingPairs>
    <vt:vector size="6" baseType="variant">
      <vt:variant>
        <vt:lpstr>Fonts Used</vt:lpstr>
      </vt:variant>
      <vt:variant>
        <vt:i4>7</vt:i4>
      </vt:variant>
      <vt:variant>
        <vt:lpstr>Theme</vt:lpstr>
      </vt:variant>
      <vt:variant>
        <vt:i4>10</vt:i4>
      </vt:variant>
      <vt:variant>
        <vt:lpstr>Slide Titles</vt:lpstr>
      </vt:variant>
      <vt:variant>
        <vt:i4>14</vt:i4>
      </vt:variant>
    </vt:vector>
  </HeadingPairs>
  <TitlesOfParts>
    <vt:vector size="31" baseType="lpstr">
      <vt:lpstr>MS PGothic</vt:lpstr>
      <vt:lpstr>MS PGothic</vt:lpstr>
      <vt:lpstr>Arial</vt:lpstr>
      <vt:lpstr>Calibri</vt:lpstr>
      <vt:lpstr>Helvetica</vt:lpstr>
      <vt:lpstr>Times New Roman</vt:lpstr>
      <vt:lpstr>Wingdings</vt:lpstr>
      <vt:lpstr>Light Blue</vt:lpstr>
      <vt:lpstr>Blue Celeste</vt:lpstr>
      <vt:lpstr>Bright Blue</vt:lpstr>
      <vt:lpstr>Sky Blue</vt:lpstr>
      <vt:lpstr>Yellow</vt:lpstr>
      <vt:lpstr>Orange</vt:lpstr>
      <vt:lpstr>Pink</vt:lpstr>
      <vt:lpstr>Purple</vt:lpstr>
      <vt:lpstr>Stone</vt:lpstr>
      <vt:lpstr>Light Green</vt:lpstr>
      <vt:lpstr>PowerPoint Presentation</vt:lpstr>
      <vt:lpstr>PowerPoint Presentation</vt:lpstr>
      <vt:lpstr>Comparing approaches</vt:lpstr>
      <vt:lpstr>Advantages of questioning…</vt:lpstr>
      <vt:lpstr>Driving lesson narrative</vt:lpstr>
      <vt:lpstr>How easy or difficult are the following questions? Why?</vt:lpstr>
      <vt:lpstr>Making questions harder…</vt:lpstr>
      <vt:lpstr>PowerPoint Presentation</vt:lpstr>
      <vt:lpstr>PowerPoint Presentation</vt:lpstr>
      <vt:lpstr>Types of question (II)</vt:lpstr>
      <vt:lpstr>Classic questioning errors Why is each of these problematic?</vt:lpstr>
      <vt:lpstr>What questions might you ask?</vt:lpstr>
      <vt:lpstr>PowerPoint Presentation</vt:lpstr>
      <vt:lpstr>PowerPoint Presentation</vt:lpstr>
    </vt:vector>
  </TitlesOfParts>
  <Company>Institute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Godfrey</dc:creator>
  <cp:lastModifiedBy>Jacek Brant</cp:lastModifiedBy>
  <cp:revision>51</cp:revision>
  <cp:lastPrinted>2015-07-08T15:53:06Z</cp:lastPrinted>
  <dcterms:created xsi:type="dcterms:W3CDTF">2015-02-05T12:18:13Z</dcterms:created>
  <dcterms:modified xsi:type="dcterms:W3CDTF">2015-07-14T17:31:10Z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l_Department">
    <vt:lpwstr>External Relations</vt:lpwstr>
  </property>
  <property fmtid="{D5CDD505-2E9C-101B-9397-08002B2CF9AE}" pid="3" name="IOENetDocumentType">
    <vt:lpwstr>Presentation</vt:lpwstr>
  </property>
</Properties>
</file>