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1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8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3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6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1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2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9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0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4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5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AFB4D-4AFD-4B69-98C6-FCB589738690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3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8200" y="114300"/>
            <a:ext cx="243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PBL Worksheet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660400"/>
            <a:ext cx="3203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Course:____________________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" y="1117600"/>
            <a:ext cx="48156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Project Brainstorming</a:t>
            </a:r>
          </a:p>
          <a:p>
            <a:r>
              <a:rPr lang="en-US" sz="1400" dirty="0" smtClean="0"/>
              <a:t>List project ideas for your students that support achieving SLOs.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127000" y="1638300"/>
            <a:ext cx="6663414" cy="2133600"/>
          </a:xfrm>
          <a:prstGeom prst="roundRect">
            <a:avLst>
              <a:gd name="adj" fmla="val 958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967950"/>
              </p:ext>
            </p:extLst>
          </p:nvPr>
        </p:nvGraphicFramePr>
        <p:xfrm>
          <a:off x="254000" y="4521204"/>
          <a:ext cx="6544365" cy="5212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46420"/>
                <a:gridCol w="548792"/>
                <a:gridCol w="549153"/>
              </a:tblGrid>
              <a:tr h="4327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the project meet these criteria?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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</a:t>
                      </a:r>
                      <a:endParaRPr lang="en-US" sz="2400" dirty="0"/>
                    </a:p>
                  </a:txBody>
                  <a:tcPr anchor="ctr"/>
                </a:tc>
              </a:tr>
              <a:tr h="4327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 KNOWLEDGE, UNDERSTANDING, AND SKILLS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The project is focused on teaching students key knowledge and understanding derived from SLOs, and skills including critical thinking/problem-solving, collaboration, and self-management.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</a:tr>
              <a:tr h="4327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CHALLENGING PROBLEM OR QUESTION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The project is based on a meaningful problem to solve or a question to answer, at the appropriate level of challenge for students, which is operationalized by an open-ended, engaging driving question.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327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SUSTAINED INQUIRY</a:t>
                      </a:r>
                    </a:p>
                    <a:p>
                      <a:r>
                        <a:rPr lang="en-US" sz="1200" dirty="0" smtClean="0"/>
                        <a:t>The project involves an active, in-depth process over time, in which students generate questions, find and use resources, ask further questions, and develop their own answers.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noFill/>
                  </a:tcPr>
                </a:tc>
              </a:tr>
              <a:tr h="4327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AUTHENTICITY</a:t>
                      </a:r>
                    </a:p>
                    <a:p>
                      <a:r>
                        <a:rPr lang="en-US" sz="1200" dirty="0" smtClean="0"/>
                        <a:t>The project has a real-world context, uses real-world processes, tools, and quality standards, makes a real impact, and/or is connected to students’ own concerns, interests, and identities.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327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VOICE &amp; CHOICE</a:t>
                      </a:r>
                    </a:p>
                    <a:p>
                      <a:r>
                        <a:rPr lang="en-US" sz="1200" dirty="0" smtClean="0"/>
                        <a:t>The project allows students to make some choices about the products they create, how they work, and how they use their time, guided by the teacher and</a:t>
                      </a:r>
                      <a:r>
                        <a:rPr lang="en-US" sz="1200" baseline="0" dirty="0" smtClean="0"/>
                        <a:t> d</a:t>
                      </a:r>
                      <a:r>
                        <a:rPr lang="en-US" sz="1200" dirty="0" smtClean="0"/>
                        <a:t>epending on their age and PBL experience.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</a:tr>
              <a:tr h="4327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 PRODUCT</a:t>
                      </a:r>
                    </a:p>
                    <a:p>
                      <a:r>
                        <a:rPr lang="en-US" sz="1200" dirty="0" smtClean="0"/>
                        <a:t>The project requires students to demonstrate what they learn by creating a product that is presented or offered to people beyond the classroom.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7041" y="3979019"/>
            <a:ext cx="5888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Project Design Elements Checklist</a:t>
            </a:r>
          </a:p>
          <a:p>
            <a:r>
              <a:rPr lang="en-US" sz="1200" dirty="0" smtClean="0"/>
              <a:t>Pick one project from your brainstorm above, circle it, then answer the following questions.</a:t>
            </a:r>
          </a:p>
        </p:txBody>
      </p:sp>
    </p:spTree>
    <p:extLst>
      <p:ext uri="{BB962C8B-B14F-4D97-AF65-F5344CB8AC3E}">
        <p14:creationId xmlns:p14="http://schemas.microsoft.com/office/powerpoint/2010/main" val="28861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197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Ray</dc:creator>
  <cp:lastModifiedBy>Sharistan</cp:lastModifiedBy>
  <cp:revision>5</cp:revision>
  <cp:lastPrinted>2016-05-16T12:27:33Z</cp:lastPrinted>
  <dcterms:created xsi:type="dcterms:W3CDTF">2016-05-15T11:02:15Z</dcterms:created>
  <dcterms:modified xsi:type="dcterms:W3CDTF">2016-05-16T12:28:18Z</dcterms:modified>
</cp:coreProperties>
</file>